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charts/chart3.xml" ContentType="application/vnd.openxmlformats-officedocument.drawingml.chart+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6" r:id="rId3"/>
    <p:sldId id="268" r:id="rId4"/>
    <p:sldId id="258" r:id="rId5"/>
    <p:sldId id="259" r:id="rId6"/>
    <p:sldId id="269" r:id="rId7"/>
    <p:sldId id="270" r:id="rId8"/>
    <p:sldId id="261" r:id="rId9"/>
    <p:sldId id="263" r:id="rId10"/>
    <p:sldId id="264" r:id="rId11"/>
    <p:sldId id="271" r:id="rId12"/>
    <p:sldId id="265" r:id="rId13"/>
    <p:sldId id="272" r:id="rId14"/>
    <p:sldId id="257" r:id="rId15"/>
    <p:sldId id="273" r:id="rId16"/>
    <p:sldId id="276" r:id="rId17"/>
    <p:sldId id="277" r:id="rId18"/>
    <p:sldId id="274" r:id="rId19"/>
    <p:sldId id="278" r:id="rId20"/>
    <p:sldId id="279" r:id="rId21"/>
    <p:sldId id="283" r:id="rId22"/>
    <p:sldId id="284" r:id="rId23"/>
    <p:sldId id="281" r:id="rId24"/>
    <p:sldId id="280" r:id="rId25"/>
    <p:sldId id="287" r:id="rId26"/>
    <p:sldId id="286" r:id="rId27"/>
    <p:sldId id="288" r:id="rId28"/>
    <p:sldId id="290" r:id="rId29"/>
    <p:sldId id="291"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FFE7E7"/>
    <a:srgbClr val="ABFFD1"/>
    <a:srgbClr val="8A0000"/>
    <a:srgbClr val="FFFF00"/>
    <a:srgbClr val="9A0000"/>
    <a:srgbClr val="5C732F"/>
    <a:srgbClr val="E5FFF1"/>
    <a:srgbClr val="FFFF99"/>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767" autoAdjust="0"/>
  </p:normalViewPr>
  <p:slideViewPr>
    <p:cSldViewPr>
      <p:cViewPr varScale="1">
        <p:scale>
          <a:sx n="60" d="100"/>
          <a:sy n="60" d="100"/>
        </p:scale>
        <p:origin x="-1590" y="-78"/>
      </p:cViewPr>
      <p:guideLst>
        <p:guide orient="horz" pos="2160"/>
        <p:guide pos="2880"/>
      </p:guideLst>
    </p:cSldViewPr>
  </p:slideViewPr>
  <p:outlineViewPr>
    <p:cViewPr>
      <p:scale>
        <a:sx n="33" d="100"/>
        <a:sy n="33" d="100"/>
      </p:scale>
      <p:origin x="24" y="1794"/>
    </p:cViewPr>
  </p:outlineViewPr>
  <p:notesTextViewPr>
    <p:cViewPr>
      <p:scale>
        <a:sx n="100" d="100"/>
        <a:sy n="100" d="100"/>
      </p:scale>
      <p:origin x="0" y="0"/>
    </p:cViewPr>
  </p:notesTextViewPr>
  <p:sorterViewPr>
    <p:cViewPr>
      <p:scale>
        <a:sx n="66" d="100"/>
        <a:sy n="66" d="100"/>
      </p:scale>
      <p:origin x="0" y="65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Politics\governnace\developing%20and%20developed%20countries-based%20NGOs%20representation%20in%20W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Politics\governnace\developing%20and%20developed%20countries-based%20NGOs%20representation%20in%20W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olitics\governnace\developing%20and%20developed%20countries-based%20NGOs%20representation%20in%20W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Politics\governnace\developing%20and%20developed%20countries-based%20NGOs%20representation%20in%20W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manualLayout>
          <c:layoutTarget val="inner"/>
          <c:xMode val="edge"/>
          <c:yMode val="edge"/>
          <c:x val="0"/>
          <c:y val="7.3276587501178618E-3"/>
          <c:w val="1"/>
          <c:h val="0.99267234124988213"/>
        </c:manualLayout>
      </c:layout>
      <c:pie3DChart>
        <c:varyColors val="1"/>
        <c:ser>
          <c:idx val="0"/>
          <c:order val="0"/>
          <c:explosion val="25"/>
          <c:dLbls>
            <c:dLbl>
              <c:idx val="0"/>
              <c:layout>
                <c:manualLayout>
                  <c:x val="5.8075120541321718E-2"/>
                  <c:y val="1.1129846976675082E-2"/>
                </c:manualLayout>
              </c:layout>
              <c:showCatName val="1"/>
            </c:dLbl>
            <c:dLbl>
              <c:idx val="1"/>
              <c:layout>
                <c:manualLayout>
                  <c:x val="0"/>
                  <c:y val="-0.23922081800368844"/>
                </c:manualLayout>
              </c:layout>
              <c:showCatName val="1"/>
            </c:dLbl>
            <c:dLbl>
              <c:idx val="2"/>
              <c:layout>
                <c:manualLayout>
                  <c:x val="-2.705068813225105E-2"/>
                  <c:y val="3.4566186302183909E-2"/>
                </c:manualLayout>
              </c:layout>
              <c:showCatName val="1"/>
            </c:dLbl>
            <c:dLbl>
              <c:idx val="3"/>
              <c:layout>
                <c:manualLayout>
                  <c:x val="-2.4022456026615881E-2"/>
                  <c:y val="-5.1252909424057821E-3"/>
                </c:manualLayout>
              </c:layout>
              <c:showCatName val="1"/>
            </c:dLbl>
            <c:dLbl>
              <c:idx val="4"/>
              <c:layout>
                <c:manualLayout>
                  <c:x val="-1.8136708040139934E-2"/>
                  <c:y val="-1.786584459961375E-2"/>
                </c:manualLayout>
              </c:layout>
              <c:showCatName val="1"/>
            </c:dLbl>
            <c:dLbl>
              <c:idx val="5"/>
              <c:layout>
                <c:manualLayout>
                  <c:x val="4.9640857392825886E-2"/>
                  <c:y val="-2.2458271668821124E-3"/>
                </c:manualLayout>
              </c:layout>
              <c:showCatName val="1"/>
            </c:dLbl>
            <c:dLbl>
              <c:idx val="6"/>
              <c:layout>
                <c:manualLayout>
                  <c:x val="1.516231997586923E-2"/>
                  <c:y val="8.7124250978061774E-3"/>
                </c:manualLayout>
              </c:layout>
              <c:showCatName val="1"/>
            </c:dLbl>
            <c:dLbl>
              <c:idx val="7"/>
              <c:layout>
                <c:manualLayout>
                  <c:x val="3.4760389326334205E-2"/>
                  <c:y val="2.0547596958495479E-2"/>
                </c:manualLayout>
              </c:layout>
              <c:showCatName val="1"/>
            </c:dLbl>
            <c:dLbl>
              <c:idx val="39"/>
              <c:layout>
                <c:manualLayout>
                  <c:x val="0.21249758016954581"/>
                  <c:y val="-7.4270291685237508E-2"/>
                </c:manualLayout>
              </c:layout>
              <c:showCatName val="1"/>
            </c:dLbl>
            <c:dLbl>
              <c:idx val="41"/>
              <c:layout>
                <c:manualLayout>
                  <c:x val="5.1398999653345323E-2"/>
                  <c:y val="-8.2016540385282166E-2"/>
                </c:manualLayout>
              </c:layout>
              <c:showCatName val="1"/>
            </c:dLbl>
            <c:dLbl>
              <c:idx val="46"/>
              <c:layout>
                <c:manualLayout>
                  <c:x val="0.20732495059043879"/>
                  <c:y val="-0.11034591194968556"/>
                </c:manualLayout>
              </c:layout>
              <c:showCatName val="1"/>
            </c:dLbl>
            <c:dLbl>
              <c:idx val="51"/>
              <c:layout>
                <c:manualLayout>
                  <c:x val="2.5949856610976818E-2"/>
                  <c:y val="-6.0709651859555375E-2"/>
                </c:manualLayout>
              </c:layout>
              <c:showCatName val="1"/>
            </c:dLbl>
            <c:showCatName val="1"/>
            <c:showLeaderLines val="1"/>
          </c:dLbls>
          <c:cat>
            <c:strRef>
              <c:f>'Doha 2001'!$A$2:$A$56</c:f>
              <c:strCache>
                <c:ptCount val="55"/>
                <c:pt idx="0">
                  <c:v>USA</c:v>
                </c:pt>
                <c:pt idx="1">
                  <c:v>Belgium</c:v>
                </c:pt>
                <c:pt idx="2">
                  <c:v>UK</c:v>
                </c:pt>
                <c:pt idx="3">
                  <c:v>Canada</c:v>
                </c:pt>
                <c:pt idx="4">
                  <c:v>Japan</c:v>
                </c:pt>
                <c:pt idx="5">
                  <c:v>Switzerland</c:v>
                </c:pt>
                <c:pt idx="6">
                  <c:v>India</c:v>
                </c:pt>
                <c:pt idx="7">
                  <c:v>Germany</c:v>
                </c:pt>
                <c:pt idx="8">
                  <c:v>Australia</c:v>
                </c:pt>
                <c:pt idx="9">
                  <c:v>Netherlands</c:v>
                </c:pt>
                <c:pt idx="10">
                  <c:v>Norway</c:v>
                </c:pt>
                <c:pt idx="11">
                  <c:v>Denmark</c:v>
                </c:pt>
                <c:pt idx="12">
                  <c:v>Spain</c:v>
                </c:pt>
                <c:pt idx="13">
                  <c:v>Ireland</c:v>
                </c:pt>
                <c:pt idx="14">
                  <c:v>Italy</c:v>
                </c:pt>
                <c:pt idx="15">
                  <c:v>Jordan</c:v>
                </c:pt>
                <c:pt idx="16">
                  <c:v>Saudi Arabia</c:v>
                </c:pt>
                <c:pt idx="17">
                  <c:v>Sweden</c:v>
                </c:pt>
                <c:pt idx="18">
                  <c:v>Malaysia</c:v>
                </c:pt>
                <c:pt idx="19">
                  <c:v>New Zealand</c:v>
                </c:pt>
                <c:pt idx="20">
                  <c:v>Thailand</c:v>
                </c:pt>
                <c:pt idx="21">
                  <c:v>Brazil</c:v>
                </c:pt>
                <c:pt idx="22">
                  <c:v>Egypt</c:v>
                </c:pt>
                <c:pt idx="23">
                  <c:v>Kenya</c:v>
                </c:pt>
                <c:pt idx="24">
                  <c:v>Korea</c:v>
                </c:pt>
                <c:pt idx="25">
                  <c:v>Pakistan</c:v>
                </c:pt>
                <c:pt idx="26">
                  <c:v>El Salvador</c:v>
                </c:pt>
                <c:pt idx="27">
                  <c:v>Ghana</c:v>
                </c:pt>
                <c:pt idx="28">
                  <c:v>Hong Kong</c:v>
                </c:pt>
                <c:pt idx="29">
                  <c:v>Philippines</c:v>
                </c:pt>
                <c:pt idx="30">
                  <c:v>Argentina</c:v>
                </c:pt>
                <c:pt idx="31">
                  <c:v>Bangladesh</c:v>
                </c:pt>
                <c:pt idx="32">
                  <c:v>Benin</c:v>
                </c:pt>
                <c:pt idx="33">
                  <c:v>Chad</c:v>
                </c:pt>
                <c:pt idx="34">
                  <c:v>Chile</c:v>
                </c:pt>
                <c:pt idx="35">
                  <c:v>Colombia</c:v>
                </c:pt>
                <c:pt idx="36">
                  <c:v>Côte d'Ivoire</c:v>
                </c:pt>
                <c:pt idx="37">
                  <c:v>Finland</c:v>
                </c:pt>
                <c:pt idx="38">
                  <c:v>Lebanon</c:v>
                </c:pt>
                <c:pt idx="39">
                  <c:v>Morocco</c:v>
                </c:pt>
                <c:pt idx="40">
                  <c:v>Nepal</c:v>
                </c:pt>
                <c:pt idx="41">
                  <c:v>Niger</c:v>
                </c:pt>
                <c:pt idx="42">
                  <c:v>Peru</c:v>
                </c:pt>
                <c:pt idx="43">
                  <c:v> Congo</c:v>
                </c:pt>
                <c:pt idx="44">
                  <c:v>Romania</c:v>
                </c:pt>
                <c:pt idx="45">
                  <c:v>Rwanda</c:v>
                </c:pt>
                <c:pt idx="46">
                  <c:v>Sri Lanka</c:v>
                </c:pt>
                <c:pt idx="47">
                  <c:v>Syria</c:v>
                </c:pt>
                <c:pt idx="48">
                  <c:v>Togo</c:v>
                </c:pt>
                <c:pt idx="49">
                  <c:v>Tunisia</c:v>
                </c:pt>
                <c:pt idx="50">
                  <c:v>Uruguay</c:v>
                </c:pt>
                <c:pt idx="51">
                  <c:v>Vatican City</c:v>
                </c:pt>
                <c:pt idx="52">
                  <c:v>Venezuela</c:v>
                </c:pt>
                <c:pt idx="53">
                  <c:v>Zambia</c:v>
                </c:pt>
                <c:pt idx="54">
                  <c:v>Zimbabwe</c:v>
                </c:pt>
              </c:strCache>
            </c:strRef>
          </c:cat>
          <c:val>
            <c:numRef>
              <c:f>'Doha 2001'!$B$2:$B$56</c:f>
              <c:numCache>
                <c:formatCode>General</c:formatCode>
                <c:ptCount val="55"/>
                <c:pt idx="0">
                  <c:v>65</c:v>
                </c:pt>
                <c:pt idx="1">
                  <c:v>46</c:v>
                </c:pt>
                <c:pt idx="2">
                  <c:v>26</c:v>
                </c:pt>
                <c:pt idx="3">
                  <c:v>22</c:v>
                </c:pt>
                <c:pt idx="4">
                  <c:v>20</c:v>
                </c:pt>
                <c:pt idx="5">
                  <c:v>18</c:v>
                </c:pt>
                <c:pt idx="6">
                  <c:v>16</c:v>
                </c:pt>
                <c:pt idx="7">
                  <c:v>14</c:v>
                </c:pt>
                <c:pt idx="8">
                  <c:v>10</c:v>
                </c:pt>
                <c:pt idx="9">
                  <c:v>10</c:v>
                </c:pt>
                <c:pt idx="10">
                  <c:v>8</c:v>
                </c:pt>
                <c:pt idx="11">
                  <c:v>6</c:v>
                </c:pt>
                <c:pt idx="12">
                  <c:v>6</c:v>
                </c:pt>
                <c:pt idx="13">
                  <c:v>5</c:v>
                </c:pt>
                <c:pt idx="14">
                  <c:v>5</c:v>
                </c:pt>
                <c:pt idx="15">
                  <c:v>5</c:v>
                </c:pt>
                <c:pt idx="16">
                  <c:v>5</c:v>
                </c:pt>
                <c:pt idx="17">
                  <c:v>5</c:v>
                </c:pt>
                <c:pt idx="18">
                  <c:v>4</c:v>
                </c:pt>
                <c:pt idx="19">
                  <c:v>4</c:v>
                </c:pt>
                <c:pt idx="20">
                  <c:v>4</c:v>
                </c:pt>
                <c:pt idx="21">
                  <c:v>3</c:v>
                </c:pt>
                <c:pt idx="22">
                  <c:v>3</c:v>
                </c:pt>
                <c:pt idx="23">
                  <c:v>3</c:v>
                </c:pt>
                <c:pt idx="24">
                  <c:v>3</c:v>
                </c:pt>
                <c:pt idx="25">
                  <c:v>3</c:v>
                </c:pt>
                <c:pt idx="26">
                  <c:v>2</c:v>
                </c:pt>
                <c:pt idx="27">
                  <c:v>2</c:v>
                </c:pt>
                <c:pt idx="28">
                  <c:v>2</c:v>
                </c:pt>
                <c:pt idx="29">
                  <c:v>2</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numCache>
            </c:numRef>
          </c:val>
        </c:ser>
      </c:pie3DChart>
      <c:spPr>
        <a:solidFill>
          <a:schemeClr val="accent1">
            <a:lumMod val="20000"/>
            <a:lumOff val="80000"/>
          </a:schemeClr>
        </a:solidFill>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view3D>
      <c:rotX val="30"/>
      <c:rotY val="150"/>
      <c:perspective val="30"/>
    </c:view3D>
    <c:plotArea>
      <c:layout>
        <c:manualLayout>
          <c:layoutTarget val="inner"/>
          <c:xMode val="edge"/>
          <c:yMode val="edge"/>
          <c:x val="0"/>
          <c:y val="1.3420026289225812E-2"/>
          <c:w val="1"/>
          <c:h val="0.9860495154711989"/>
        </c:manualLayout>
      </c:layout>
      <c:pie3DChart>
        <c:varyColors val="1"/>
        <c:ser>
          <c:idx val="0"/>
          <c:order val="0"/>
          <c:explosion val="15"/>
          <c:dLbls>
            <c:dLbl>
              <c:idx val="0"/>
              <c:layout>
                <c:manualLayout>
                  <c:x val="-0.18518449424591168"/>
                  <c:y val="-7.4697315788632979E-2"/>
                </c:manualLayout>
              </c:layout>
              <c:showCatName val="1"/>
            </c:dLbl>
            <c:dLbl>
              <c:idx val="1"/>
              <c:layout>
                <c:manualLayout>
                  <c:x val="2.092307692307695E-3"/>
                  <c:y val="0.16590784137219269"/>
                </c:manualLayout>
              </c:layout>
              <c:showCatName val="1"/>
            </c:dLbl>
            <c:dLbl>
              <c:idx val="2"/>
              <c:layout>
                <c:manualLayout>
                  <c:x val="1.0302523722996167E-2"/>
                  <c:y val="-0.10376128640983068"/>
                </c:manualLayout>
              </c:layout>
              <c:showCatName val="1"/>
            </c:dLbl>
            <c:dLbl>
              <c:idx val="3"/>
              <c:layout>
                <c:manualLayout>
                  <c:x val="-5.1681001413284855E-3"/>
                  <c:y val="-1.4087562393113076E-2"/>
                </c:manualLayout>
              </c:layout>
              <c:showCatName val="1"/>
            </c:dLbl>
            <c:dLbl>
              <c:idx val="4"/>
              <c:layout>
                <c:manualLayout>
                  <c:x val="-6.7498324247930633E-2"/>
                  <c:y val="7.7239414876651442E-3"/>
                </c:manualLayout>
              </c:layout>
              <c:showCatName val="1"/>
            </c:dLbl>
            <c:dLbl>
              <c:idx val="5"/>
              <c:layout>
                <c:manualLayout>
                  <c:x val="-5.5763941045830885E-2"/>
                  <c:y val="2.4539874139429796E-3"/>
                </c:manualLayout>
              </c:layout>
              <c:showCatName val="1"/>
            </c:dLbl>
            <c:dLbl>
              <c:idx val="56"/>
              <c:layout>
                <c:manualLayout>
                  <c:x val="-0.10299163385826772"/>
                  <c:y val="2.3751738110615442E-2"/>
                </c:manualLayout>
              </c:layout>
              <c:showCatName val="1"/>
            </c:dLbl>
            <c:dLbl>
              <c:idx val="57"/>
              <c:layout>
                <c:manualLayout>
                  <c:x val="-0.12234262904636922"/>
                  <c:y val="6.9843165383819558E-2"/>
                </c:manualLayout>
              </c:layout>
              <c:showCatName val="1"/>
            </c:dLbl>
            <c:dLbl>
              <c:idx val="58"/>
              <c:layout>
                <c:manualLayout>
                  <c:x val="-0.14468640638670172"/>
                  <c:y val="2.2333735902438617E-2"/>
                </c:manualLayout>
              </c:layout>
              <c:showCatName val="1"/>
            </c:dLbl>
            <c:dLbl>
              <c:idx val="64"/>
              <c:layout>
                <c:manualLayout>
                  <c:x val="-1.1191197254189381E-2"/>
                  <c:y val="2.7452454476923262E-2"/>
                </c:manualLayout>
              </c:layout>
              <c:showCatName val="1"/>
            </c:dLbl>
            <c:dLbl>
              <c:idx val="65"/>
              <c:layout>
                <c:manualLayout>
                  <c:x val="4.1985059559862675E-3"/>
                  <c:y val="5.6082307639591343E-2"/>
                </c:manualLayout>
              </c:layout>
              <c:showCatName val="1"/>
            </c:dLbl>
            <c:showCatName val="1"/>
            <c:showLeaderLines val="1"/>
          </c:dLbls>
          <c:cat>
            <c:strRef>
              <c:f>'Cancún 2003'!$A$2:$A$67</c:f>
              <c:strCache>
                <c:ptCount val="66"/>
                <c:pt idx="0">
                  <c:v>USA</c:v>
                </c:pt>
                <c:pt idx="1">
                  <c:v>Canada</c:v>
                </c:pt>
                <c:pt idx="2">
                  <c:v>Belgium</c:v>
                </c:pt>
                <c:pt idx="3">
                  <c:v>France</c:v>
                </c:pt>
                <c:pt idx="4">
                  <c:v>UK</c:v>
                </c:pt>
                <c:pt idx="5">
                  <c:v>Japan</c:v>
                </c:pt>
                <c:pt idx="6">
                  <c:v>Switzerland</c:v>
                </c:pt>
                <c:pt idx="7">
                  <c:v>Mexico</c:v>
                </c:pt>
                <c:pt idx="8">
                  <c:v>India</c:v>
                </c:pt>
                <c:pt idx="9">
                  <c:v>Brazil</c:v>
                </c:pt>
                <c:pt idx="10">
                  <c:v>Netherlands</c:v>
                </c:pt>
                <c:pt idx="11">
                  <c:v>Australia</c:v>
                </c:pt>
                <c:pt idx="12">
                  <c:v>Norway</c:v>
                </c:pt>
                <c:pt idx="13">
                  <c:v>Spain</c:v>
                </c:pt>
                <c:pt idx="14">
                  <c:v>Italy</c:v>
                </c:pt>
                <c:pt idx="15">
                  <c:v>Philippines</c:v>
                </c:pt>
                <c:pt idx="16">
                  <c:v>Kenya</c:v>
                </c:pt>
                <c:pt idx="17">
                  <c:v>South Africa</c:v>
                </c:pt>
                <c:pt idx="18">
                  <c:v>Sweden</c:v>
                </c:pt>
                <c:pt idx="19">
                  <c:v>Austria</c:v>
                </c:pt>
                <c:pt idx="20">
                  <c:v>Denmark</c:v>
                </c:pt>
                <c:pt idx="21">
                  <c:v>Malaysia</c:v>
                </c:pt>
                <c:pt idx="22">
                  <c:v>Pakistan</c:v>
                </c:pt>
                <c:pt idx="23">
                  <c:v>Tanzania</c:v>
                </c:pt>
                <c:pt idx="24">
                  <c:v>Uganda</c:v>
                </c:pt>
                <c:pt idx="25">
                  <c:v>Colombia</c:v>
                </c:pt>
                <c:pt idx="26">
                  <c:v>Korea</c:v>
                </c:pt>
                <c:pt idx="27">
                  <c:v>Bolivia</c:v>
                </c:pt>
                <c:pt idx="28">
                  <c:v>Chile</c:v>
                </c:pt>
                <c:pt idx="29">
                  <c:v>Finland</c:v>
                </c:pt>
                <c:pt idx="30">
                  <c:v>Ireland</c:v>
                </c:pt>
                <c:pt idx="31">
                  <c:v>Nepal</c:v>
                </c:pt>
                <c:pt idx="32">
                  <c:v>New Zealand</c:v>
                </c:pt>
                <c:pt idx="33">
                  <c:v>Peru</c:v>
                </c:pt>
                <c:pt idx="34">
                  <c:v>Singapore</c:v>
                </c:pt>
                <c:pt idx="35">
                  <c:v>Cameroon</c:v>
                </c:pt>
                <c:pt idx="36">
                  <c:v>Egypt</c:v>
                </c:pt>
                <c:pt idx="37">
                  <c:v>Tunisia</c:v>
                </c:pt>
                <c:pt idx="38">
                  <c:v>Bangladesh</c:v>
                </c:pt>
                <c:pt idx="39">
                  <c:v>Côte d'Ivoire</c:v>
                </c:pt>
                <c:pt idx="40">
                  <c:v>Ecuador</c:v>
                </c:pt>
                <c:pt idx="41">
                  <c:v>El Salvador</c:v>
                </c:pt>
                <c:pt idx="42">
                  <c:v>Israel</c:v>
                </c:pt>
                <c:pt idx="43">
                  <c:v>Jordan</c:v>
                </c:pt>
                <c:pt idx="44">
                  <c:v>Luxembourg</c:v>
                </c:pt>
                <c:pt idx="45">
                  <c:v>Madagascar</c:v>
                </c:pt>
                <c:pt idx="46">
                  <c:v>Nicaragua</c:v>
                </c:pt>
                <c:pt idx="47">
                  <c:v>Zambia</c:v>
                </c:pt>
                <c:pt idx="48">
                  <c:v>Zimbabwe</c:v>
                </c:pt>
                <c:pt idx="49">
                  <c:v>Argentina</c:v>
                </c:pt>
                <c:pt idx="50">
                  <c:v>Benin</c:v>
                </c:pt>
                <c:pt idx="51">
                  <c:v>Burkina Faso</c:v>
                </c:pt>
                <c:pt idx="52">
                  <c:v>Costa Rica</c:v>
                </c:pt>
                <c:pt idx="53">
                  <c:v>Iran</c:v>
                </c:pt>
                <c:pt idx="54">
                  <c:v>Lebanon</c:v>
                </c:pt>
                <c:pt idx="55">
                  <c:v>Malawi</c:v>
                </c:pt>
                <c:pt idx="56">
                  <c:v>Mozambique</c:v>
                </c:pt>
                <c:pt idx="57">
                  <c:v>Nigeria</c:v>
                </c:pt>
                <c:pt idx="58">
                  <c:v>Paraguay</c:v>
                </c:pt>
                <c:pt idx="59">
                  <c:v>Poland</c:v>
                </c:pt>
                <c:pt idx="60">
                  <c:v>Russia</c:v>
                </c:pt>
                <c:pt idx="61">
                  <c:v>Senegal</c:v>
                </c:pt>
                <c:pt idx="62">
                  <c:v>Togo</c:v>
                </c:pt>
                <c:pt idx="63">
                  <c:v>Uruguay</c:v>
                </c:pt>
                <c:pt idx="64">
                  <c:v>Vatican</c:v>
                </c:pt>
                <c:pt idx="65">
                  <c:v>Venezuela</c:v>
                </c:pt>
              </c:strCache>
            </c:strRef>
          </c:cat>
          <c:val>
            <c:numRef>
              <c:f>'Cancún 2003'!$B$2:$B$67</c:f>
              <c:numCache>
                <c:formatCode>General</c:formatCode>
                <c:ptCount val="66"/>
                <c:pt idx="0">
                  <c:v>236</c:v>
                </c:pt>
                <c:pt idx="1">
                  <c:v>84</c:v>
                </c:pt>
                <c:pt idx="2">
                  <c:v>68</c:v>
                </c:pt>
                <c:pt idx="3">
                  <c:v>58</c:v>
                </c:pt>
                <c:pt idx="4">
                  <c:v>45</c:v>
                </c:pt>
                <c:pt idx="5">
                  <c:v>42</c:v>
                </c:pt>
                <c:pt idx="6">
                  <c:v>40</c:v>
                </c:pt>
                <c:pt idx="7">
                  <c:v>28</c:v>
                </c:pt>
                <c:pt idx="8">
                  <c:v>25</c:v>
                </c:pt>
                <c:pt idx="9">
                  <c:v>20</c:v>
                </c:pt>
                <c:pt idx="10">
                  <c:v>19</c:v>
                </c:pt>
                <c:pt idx="11">
                  <c:v>18</c:v>
                </c:pt>
                <c:pt idx="12">
                  <c:v>18</c:v>
                </c:pt>
                <c:pt idx="13">
                  <c:v>15</c:v>
                </c:pt>
                <c:pt idx="14">
                  <c:v>14</c:v>
                </c:pt>
                <c:pt idx="15">
                  <c:v>12</c:v>
                </c:pt>
                <c:pt idx="16">
                  <c:v>11</c:v>
                </c:pt>
                <c:pt idx="17">
                  <c:v>10</c:v>
                </c:pt>
                <c:pt idx="18">
                  <c:v>10</c:v>
                </c:pt>
                <c:pt idx="19">
                  <c:v>8</c:v>
                </c:pt>
                <c:pt idx="20">
                  <c:v>8</c:v>
                </c:pt>
                <c:pt idx="21">
                  <c:v>8</c:v>
                </c:pt>
                <c:pt idx="22">
                  <c:v>8</c:v>
                </c:pt>
                <c:pt idx="23">
                  <c:v>8</c:v>
                </c:pt>
                <c:pt idx="24">
                  <c:v>8</c:v>
                </c:pt>
                <c:pt idx="25">
                  <c:v>6</c:v>
                </c:pt>
                <c:pt idx="26">
                  <c:v>6</c:v>
                </c:pt>
                <c:pt idx="27">
                  <c:v>5</c:v>
                </c:pt>
                <c:pt idx="28">
                  <c:v>4</c:v>
                </c:pt>
                <c:pt idx="29">
                  <c:v>4</c:v>
                </c:pt>
                <c:pt idx="30">
                  <c:v>4</c:v>
                </c:pt>
                <c:pt idx="31">
                  <c:v>4</c:v>
                </c:pt>
                <c:pt idx="32">
                  <c:v>4</c:v>
                </c:pt>
                <c:pt idx="33">
                  <c:v>4</c:v>
                </c:pt>
                <c:pt idx="34">
                  <c:v>4</c:v>
                </c:pt>
                <c:pt idx="35">
                  <c:v>3</c:v>
                </c:pt>
                <c:pt idx="36">
                  <c:v>3</c:v>
                </c:pt>
                <c:pt idx="37">
                  <c:v>3</c:v>
                </c:pt>
                <c:pt idx="38">
                  <c:v>2</c:v>
                </c:pt>
                <c:pt idx="39">
                  <c:v>2</c:v>
                </c:pt>
                <c:pt idx="40">
                  <c:v>2</c:v>
                </c:pt>
                <c:pt idx="41">
                  <c:v>2</c:v>
                </c:pt>
                <c:pt idx="42">
                  <c:v>2</c:v>
                </c:pt>
                <c:pt idx="43">
                  <c:v>2</c:v>
                </c:pt>
                <c:pt idx="44">
                  <c:v>2</c:v>
                </c:pt>
                <c:pt idx="45">
                  <c:v>2</c:v>
                </c:pt>
                <c:pt idx="46">
                  <c:v>2</c:v>
                </c:pt>
                <c:pt idx="47">
                  <c:v>2</c:v>
                </c:pt>
                <c:pt idx="48">
                  <c:v>2</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numCache>
            </c:numRef>
          </c:val>
        </c:ser>
      </c:pie3DChart>
      <c:spPr>
        <a:solidFill>
          <a:srgbClr val="FFFF99"/>
        </a:solidFill>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view3D>
      <c:rotX val="30"/>
      <c:perspective val="30"/>
    </c:view3D>
    <c:plotArea>
      <c:layout>
        <c:manualLayout>
          <c:layoutTarget val="inner"/>
          <c:xMode val="edge"/>
          <c:yMode val="edge"/>
          <c:x val="8.7830860520673376E-2"/>
          <c:y val="0.10089434002400409"/>
          <c:w val="0.91184547527414073"/>
          <c:h val="0.88198097648265839"/>
        </c:manualLayout>
      </c:layout>
      <c:pie3DChart>
        <c:varyColors val="1"/>
        <c:ser>
          <c:idx val="0"/>
          <c:order val="0"/>
          <c:explosion val="25"/>
          <c:dLbls>
            <c:dLbl>
              <c:idx val="1"/>
              <c:layout>
                <c:manualLayout>
                  <c:x val="9.0896325459317653E-2"/>
                  <c:y val="1.1881349216413288E-2"/>
                </c:manualLayout>
              </c:layout>
              <c:showCatName val="1"/>
            </c:dLbl>
            <c:dLbl>
              <c:idx val="2"/>
              <c:layout>
                <c:manualLayout>
                  <c:x val="-1.5701431103495481E-2"/>
                  <c:y val="-6.1065001460747129E-2"/>
                </c:manualLayout>
              </c:layout>
              <c:showCatName val="1"/>
            </c:dLbl>
            <c:dLbl>
              <c:idx val="3"/>
              <c:layout>
                <c:manualLayout>
                  <c:x val="-1.8208604753421375E-3"/>
                  <c:y val="4.9422173509275295E-2"/>
                </c:manualLayout>
              </c:layout>
              <c:showCatName val="1"/>
            </c:dLbl>
            <c:dLbl>
              <c:idx val="4"/>
              <c:layout>
                <c:manualLayout>
                  <c:x val="-3.8681053757169272E-2"/>
                  <c:y val="-5.6837074470168876E-3"/>
                </c:manualLayout>
              </c:layout>
              <c:showCatName val="1"/>
            </c:dLbl>
            <c:dLbl>
              <c:idx val="5"/>
              <c:layout>
                <c:manualLayout>
                  <c:x val="-7.0883347914844033E-2"/>
                  <c:y val="-2.1853566811611241E-2"/>
                </c:manualLayout>
              </c:layout>
              <c:showCatName val="1"/>
            </c:dLbl>
            <c:dLbl>
              <c:idx val="6"/>
              <c:layout>
                <c:manualLayout>
                  <c:x val="2.6331000291630213E-2"/>
                  <c:y val="-9.5212128334704448E-3"/>
                </c:manualLayout>
              </c:layout>
              <c:showCatName val="1"/>
            </c:dLbl>
            <c:dLbl>
              <c:idx val="37"/>
              <c:layout>
                <c:manualLayout>
                  <c:x val="2.9792760279965011E-2"/>
                  <c:y val="-7.1748883354747869E-2"/>
                </c:manualLayout>
              </c:layout>
              <c:showCatName val="1"/>
            </c:dLbl>
            <c:dLbl>
              <c:idx val="38"/>
              <c:layout>
                <c:manualLayout>
                  <c:x val="0.111284230096238"/>
                  <c:y val="-2.3892305366451677E-2"/>
                </c:manualLayout>
              </c:layout>
              <c:showCatName val="1"/>
            </c:dLbl>
            <c:dLbl>
              <c:idx val="39"/>
              <c:layout>
                <c:manualLayout>
                  <c:x val="0.1256864975211433"/>
                  <c:y val="-5.8091589297606494E-2"/>
                </c:manualLayout>
              </c:layout>
              <c:showCatName val="1"/>
            </c:dLbl>
            <c:dLbl>
              <c:idx val="40"/>
              <c:layout>
                <c:manualLayout>
                  <c:x val="0.20957548362010314"/>
                  <c:y val="-9.3353703921338193E-3"/>
                </c:manualLayout>
              </c:layout>
              <c:showCatName val="1"/>
            </c:dLbl>
            <c:showCatName val="1"/>
            <c:showLeaderLines val="1"/>
          </c:dLbls>
          <c:cat>
            <c:strRef>
              <c:f>'[developing and developed countries-based NGOs representation in WTO.xlsx]Geneva 2011'!$B$5:$B$50</c:f>
              <c:strCache>
                <c:ptCount val="46"/>
                <c:pt idx="0">
                  <c:v>Geneva 2011</c:v>
                </c:pt>
                <c:pt idx="1">
                  <c:v>Switzerland</c:v>
                </c:pt>
                <c:pt idx="2">
                  <c:v>Canada</c:v>
                </c:pt>
                <c:pt idx="3">
                  <c:v>United States</c:v>
                </c:pt>
                <c:pt idx="4">
                  <c:v>India</c:v>
                </c:pt>
                <c:pt idx="5">
                  <c:v>Belgium</c:v>
                </c:pt>
                <c:pt idx="6">
                  <c:v>France</c:v>
                </c:pt>
                <c:pt idx="7">
                  <c:v>Norway</c:v>
                </c:pt>
                <c:pt idx="8">
                  <c:v>United Kingdom</c:v>
                </c:pt>
                <c:pt idx="9">
                  <c:v>Germany</c:v>
                </c:pt>
                <c:pt idx="10">
                  <c:v>Nepal</c:v>
                </c:pt>
                <c:pt idx="11">
                  <c:v>Netherlands</c:v>
                </c:pt>
                <c:pt idx="12">
                  <c:v>Ghana</c:v>
                </c:pt>
                <c:pt idx="13">
                  <c:v>Italy</c:v>
                </c:pt>
                <c:pt idx="14">
                  <c:v>Nigeria</c:v>
                </c:pt>
                <c:pt idx="15">
                  <c:v>Philippines</c:v>
                </c:pt>
                <c:pt idx="16">
                  <c:v>Indonesia</c:v>
                </c:pt>
                <c:pt idx="17">
                  <c:v>Ireland</c:v>
                </c:pt>
                <c:pt idx="18">
                  <c:v>Kenya</c:v>
                </c:pt>
                <c:pt idx="19">
                  <c:v>Russia</c:v>
                </c:pt>
                <c:pt idx="20">
                  <c:v>Brazil</c:v>
                </c:pt>
                <c:pt idx="21">
                  <c:v>Bangladesh</c:v>
                </c:pt>
                <c:pt idx="22">
                  <c:v>China</c:v>
                </c:pt>
                <c:pt idx="23">
                  <c:v>columbia</c:v>
                </c:pt>
                <c:pt idx="24">
                  <c:v>Congo</c:v>
                </c:pt>
                <c:pt idx="25">
                  <c:v>Denmark</c:v>
                </c:pt>
                <c:pt idx="26">
                  <c:v>Peru</c:v>
                </c:pt>
                <c:pt idx="27">
                  <c:v>Senegal</c:v>
                </c:pt>
                <c:pt idx="28">
                  <c:v>South Africa</c:v>
                </c:pt>
                <c:pt idx="29">
                  <c:v>Spain</c:v>
                </c:pt>
                <c:pt idx="30">
                  <c:v>Cameroon</c:v>
                </c:pt>
                <c:pt idx="31">
                  <c:v>Australia</c:v>
                </c:pt>
                <c:pt idx="32">
                  <c:v>Azerbaijan</c:v>
                </c:pt>
                <c:pt idx="33">
                  <c:v>Japan</c:v>
                </c:pt>
                <c:pt idx="34">
                  <c:v>Costa Rica</c:v>
                </c:pt>
                <c:pt idx="35">
                  <c:v>Ecuador</c:v>
                </c:pt>
                <c:pt idx="36">
                  <c:v>Gambia</c:v>
                </c:pt>
                <c:pt idx="37">
                  <c:v>Kazakhstan</c:v>
                </c:pt>
                <c:pt idx="38">
                  <c:v>Lebanon</c:v>
                </c:pt>
                <c:pt idx="39">
                  <c:v>Malaysia</c:v>
                </c:pt>
                <c:pt idx="40">
                  <c:v>Mauritius</c:v>
                </c:pt>
                <c:pt idx="41">
                  <c:v>Mexico</c:v>
                </c:pt>
                <c:pt idx="42">
                  <c:v>Singapore</c:v>
                </c:pt>
                <c:pt idx="43">
                  <c:v>Burkina Faso</c:v>
                </c:pt>
                <c:pt idx="44">
                  <c:v>Burundi</c:v>
                </c:pt>
                <c:pt idx="45">
                  <c:v>Argentina</c:v>
                </c:pt>
              </c:strCache>
            </c:strRef>
          </c:cat>
          <c:val>
            <c:numRef>
              <c:f>'[developing and developed countries-based NGOs representation in WTO.xlsx]Geneva 2011'!$C$5:$C$50</c:f>
              <c:numCache>
                <c:formatCode>General</c:formatCode>
                <c:ptCount val="46"/>
                <c:pt idx="1">
                  <c:v>34</c:v>
                </c:pt>
                <c:pt idx="2">
                  <c:v>28</c:v>
                </c:pt>
                <c:pt idx="3">
                  <c:v>17</c:v>
                </c:pt>
                <c:pt idx="4">
                  <c:v>14</c:v>
                </c:pt>
                <c:pt idx="5">
                  <c:v>14</c:v>
                </c:pt>
                <c:pt idx="6">
                  <c:v>10</c:v>
                </c:pt>
                <c:pt idx="7">
                  <c:v>9</c:v>
                </c:pt>
                <c:pt idx="8">
                  <c:v>7</c:v>
                </c:pt>
                <c:pt idx="9">
                  <c:v>5</c:v>
                </c:pt>
                <c:pt idx="10">
                  <c:v>5</c:v>
                </c:pt>
                <c:pt idx="11">
                  <c:v>5</c:v>
                </c:pt>
                <c:pt idx="12">
                  <c:v>4</c:v>
                </c:pt>
                <c:pt idx="13">
                  <c:v>4</c:v>
                </c:pt>
                <c:pt idx="14">
                  <c:v>4</c:v>
                </c:pt>
                <c:pt idx="15">
                  <c:v>4</c:v>
                </c:pt>
                <c:pt idx="16">
                  <c:v>3</c:v>
                </c:pt>
                <c:pt idx="17">
                  <c:v>3</c:v>
                </c:pt>
                <c:pt idx="18">
                  <c:v>3</c:v>
                </c:pt>
                <c:pt idx="19">
                  <c:v>3</c:v>
                </c:pt>
                <c:pt idx="20">
                  <c:v>3</c:v>
                </c:pt>
                <c:pt idx="21">
                  <c:v>3</c:v>
                </c:pt>
                <c:pt idx="22">
                  <c:v>2</c:v>
                </c:pt>
                <c:pt idx="23">
                  <c:v>2</c:v>
                </c:pt>
                <c:pt idx="24">
                  <c:v>2</c:v>
                </c:pt>
                <c:pt idx="25">
                  <c:v>2</c:v>
                </c:pt>
                <c:pt idx="26">
                  <c:v>2</c:v>
                </c:pt>
                <c:pt idx="27">
                  <c:v>2</c:v>
                </c:pt>
                <c:pt idx="28">
                  <c:v>2</c:v>
                </c:pt>
                <c:pt idx="29">
                  <c:v>2</c:v>
                </c:pt>
                <c:pt idx="30">
                  <c:v>2</c:v>
                </c:pt>
                <c:pt idx="31">
                  <c:v>2</c:v>
                </c:pt>
                <c:pt idx="32">
                  <c:v>2</c:v>
                </c:pt>
                <c:pt idx="33">
                  <c:v>1</c:v>
                </c:pt>
                <c:pt idx="34">
                  <c:v>1</c:v>
                </c:pt>
                <c:pt idx="35">
                  <c:v>1</c:v>
                </c:pt>
                <c:pt idx="36">
                  <c:v>1</c:v>
                </c:pt>
                <c:pt idx="37">
                  <c:v>1</c:v>
                </c:pt>
                <c:pt idx="38">
                  <c:v>1</c:v>
                </c:pt>
                <c:pt idx="39">
                  <c:v>1</c:v>
                </c:pt>
                <c:pt idx="40">
                  <c:v>1</c:v>
                </c:pt>
                <c:pt idx="41">
                  <c:v>1</c:v>
                </c:pt>
                <c:pt idx="42">
                  <c:v>1</c:v>
                </c:pt>
                <c:pt idx="43">
                  <c:v>1</c:v>
                </c:pt>
                <c:pt idx="44">
                  <c:v>1</c:v>
                </c:pt>
                <c:pt idx="45">
                  <c:v>1</c:v>
                </c:pt>
              </c:numCache>
            </c:numRef>
          </c:val>
        </c:ser>
      </c:pie3DChart>
    </c:plotArea>
    <c:plotVisOnly val="1"/>
  </c:chart>
  <c:spPr>
    <a:solidFill>
      <a:srgbClr val="FFFF99"/>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r-FR"/>
  <c:chart>
    <c:view3D>
      <c:rotX val="30"/>
      <c:rotY val="100"/>
      <c:perspective val="30"/>
    </c:view3D>
    <c:plotArea>
      <c:layout>
        <c:manualLayout>
          <c:layoutTarget val="inner"/>
          <c:xMode val="edge"/>
          <c:yMode val="edge"/>
          <c:x val="5.2515249998182374E-3"/>
          <c:y val="3.5288981734426059E-2"/>
          <c:w val="0.91718614813037558"/>
          <c:h val="0.87840162836788338"/>
        </c:manualLayout>
      </c:layout>
      <c:pie3DChart>
        <c:varyColors val="1"/>
        <c:ser>
          <c:idx val="0"/>
          <c:order val="0"/>
          <c:explosion val="20"/>
          <c:dLbls>
            <c:dLbl>
              <c:idx val="0"/>
              <c:layout>
                <c:manualLayout>
                  <c:x val="-6.7323779818381529E-2"/>
                  <c:y val="0.11837082864641922"/>
                </c:manualLayout>
              </c:layout>
              <c:showCatName val="1"/>
            </c:dLbl>
            <c:dLbl>
              <c:idx val="1"/>
              <c:layout>
                <c:manualLayout>
                  <c:x val="-3.5411768127322073E-2"/>
                  <c:y val="1.4599067973646131E-3"/>
                </c:manualLayout>
              </c:layout>
              <c:showCatName val="1"/>
            </c:dLbl>
            <c:dLbl>
              <c:idx val="2"/>
              <c:layout>
                <c:manualLayout>
                  <c:x val="-4.3299088998916734E-2"/>
                  <c:y val="-1.0103379934651035E-2"/>
                </c:manualLayout>
              </c:layout>
              <c:showCatName val="1"/>
            </c:dLbl>
            <c:dLbl>
              <c:idx val="3"/>
              <c:layout>
                <c:manualLayout>
                  <c:x val="1.5573392661097422E-2"/>
                  <c:y val="-1.1757458889067461E-3"/>
                </c:manualLayout>
              </c:layout>
              <c:showCatName val="1"/>
            </c:dLbl>
            <c:dLbl>
              <c:idx val="4"/>
              <c:layout>
                <c:manualLayout>
                  <c:x val="2.5756828872845194E-2"/>
                  <c:y val="2.7250790079811491E-2"/>
                </c:manualLayout>
              </c:layout>
              <c:showCatName val="1"/>
            </c:dLbl>
            <c:dLbl>
              <c:idx val="5"/>
              <c:layout>
                <c:manualLayout>
                  <c:x val="4.6168051708217911E-4"/>
                  <c:y val="-0.1708921206277787"/>
                </c:manualLayout>
              </c:layout>
              <c:showCatName val="1"/>
            </c:dLbl>
            <c:dLbl>
              <c:idx val="6"/>
              <c:layout>
                <c:manualLayout>
                  <c:x val="1.4930747922437673E-2"/>
                  <c:y val="-1.8112646633456533E-2"/>
                </c:manualLayout>
              </c:layout>
              <c:showCatName val="1"/>
            </c:dLbl>
            <c:dLbl>
              <c:idx val="7"/>
              <c:layout>
                <c:manualLayout>
                  <c:x val="1.5250070887953424E-2"/>
                  <c:y val="-2.0810434409984469E-2"/>
                </c:manualLayout>
              </c:layout>
              <c:showCatName val="1"/>
            </c:dLbl>
            <c:dLbl>
              <c:idx val="9"/>
              <c:layout>
                <c:manualLayout>
                  <c:x val="-0.1311528198864339"/>
                  <c:y val="6.9393111575338925E-4"/>
                </c:manualLayout>
              </c:layout>
              <c:showCatName val="1"/>
            </c:dLbl>
            <c:showCatName val="1"/>
            <c:showLeaderLines val="1"/>
          </c:dLbls>
          <c:cat>
            <c:strRef>
              <c:f>'Bali 2013'!$B$3:$B$60</c:f>
              <c:strCache>
                <c:ptCount val="58"/>
                <c:pt idx="0">
                  <c:v>USA</c:v>
                </c:pt>
                <c:pt idx="1">
                  <c:v>Canada</c:v>
                </c:pt>
                <c:pt idx="2">
                  <c:v>India</c:v>
                </c:pt>
                <c:pt idx="3">
                  <c:v>Switzerland</c:v>
                </c:pt>
                <c:pt idx="4">
                  <c:v>Indonesia</c:v>
                </c:pt>
                <c:pt idx="5">
                  <c:v>Philippines</c:v>
                </c:pt>
                <c:pt idx="6">
                  <c:v>France</c:v>
                </c:pt>
                <c:pt idx="7">
                  <c:v>Australia</c:v>
                </c:pt>
                <c:pt idx="8">
                  <c:v>Belgium</c:v>
                </c:pt>
                <c:pt idx="9">
                  <c:v>Japan</c:v>
                </c:pt>
                <c:pt idx="10">
                  <c:v>Bangladesh</c:v>
                </c:pt>
                <c:pt idx="11">
                  <c:v>United Kingdom</c:v>
                </c:pt>
                <c:pt idx="12">
                  <c:v>Brazil</c:v>
                </c:pt>
                <c:pt idx="13">
                  <c:v>Norway</c:v>
                </c:pt>
                <c:pt idx="14">
                  <c:v>China</c:v>
                </c:pt>
                <c:pt idx="15">
                  <c:v>Germany</c:v>
                </c:pt>
                <c:pt idx="16">
                  <c:v>Kenya</c:v>
                </c:pt>
                <c:pt idx="17">
                  <c:v>Singapore</c:v>
                </c:pt>
                <c:pt idx="18">
                  <c:v>Italy</c:v>
                </c:pt>
                <c:pt idx="19">
                  <c:v>Denmark</c:v>
                </c:pt>
                <c:pt idx="20">
                  <c:v>Ghana</c:v>
                </c:pt>
                <c:pt idx="21">
                  <c:v>Netherlands</c:v>
                </c:pt>
                <c:pt idx="22">
                  <c:v>Thailand</c:v>
                </c:pt>
                <c:pt idx="23">
                  <c:v>Nigeria</c:v>
                </c:pt>
                <c:pt idx="24">
                  <c:v>Burkina Faso</c:v>
                </c:pt>
                <c:pt idx="25">
                  <c:v>Finland</c:v>
                </c:pt>
                <c:pt idx="26">
                  <c:v>Jordan</c:v>
                </c:pt>
                <c:pt idx="27">
                  <c:v>Malaysia</c:v>
                </c:pt>
                <c:pt idx="28">
                  <c:v>Nepal</c:v>
                </c:pt>
                <c:pt idx="29">
                  <c:v>New Zealand</c:v>
                </c:pt>
                <c:pt idx="30">
                  <c:v>Pakistan</c:v>
                </c:pt>
                <c:pt idx="31">
                  <c:v>Rwanda</c:v>
                </c:pt>
                <c:pt idx="32">
                  <c:v>Senegal</c:v>
                </c:pt>
                <c:pt idx="33">
                  <c:v>South Africa</c:v>
                </c:pt>
                <c:pt idx="34">
                  <c:v>Spain</c:v>
                </c:pt>
                <c:pt idx="35">
                  <c:v>Sri Lanka</c:v>
                </c:pt>
                <c:pt idx="36">
                  <c:v>Sweden</c:v>
                </c:pt>
                <c:pt idx="37">
                  <c:v>Azerbaijan</c:v>
                </c:pt>
                <c:pt idx="38">
                  <c:v>Burundi</c:v>
                </c:pt>
                <c:pt idx="39">
                  <c:v>Cameroon</c:v>
                </c:pt>
                <c:pt idx="40">
                  <c:v>Congo</c:v>
                </c:pt>
                <c:pt idx="41">
                  <c:v>Costa Rica</c:v>
                </c:pt>
                <c:pt idx="42">
                  <c:v>Côte d'Ivoire</c:v>
                </c:pt>
                <c:pt idx="43">
                  <c:v>Ecuador</c:v>
                </c:pt>
                <c:pt idx="44">
                  <c:v>Guinea</c:v>
                </c:pt>
                <c:pt idx="45">
                  <c:v>Lebanon</c:v>
                </c:pt>
                <c:pt idx="46">
                  <c:v>Mexico</c:v>
                </c:pt>
                <c:pt idx="47">
                  <c:v>Namibia</c:v>
                </c:pt>
                <c:pt idx="48">
                  <c:v>Paraguay</c:v>
                </c:pt>
                <c:pt idx="49">
                  <c:v>Peru</c:v>
                </c:pt>
                <c:pt idx="50">
                  <c:v>Qatar</c:v>
                </c:pt>
                <c:pt idx="51">
                  <c:v>Russia</c:v>
                </c:pt>
                <c:pt idx="52">
                  <c:v>Tanzania</c:v>
                </c:pt>
                <c:pt idx="53">
                  <c:v>Uganda</c:v>
                </c:pt>
                <c:pt idx="54">
                  <c:v>Uruguay</c:v>
                </c:pt>
                <c:pt idx="55">
                  <c:v>Viet Nam</c:v>
                </c:pt>
                <c:pt idx="56">
                  <c:v>Zambia</c:v>
                </c:pt>
                <c:pt idx="57">
                  <c:v>Zimbabwe</c:v>
                </c:pt>
              </c:strCache>
            </c:strRef>
          </c:cat>
          <c:val>
            <c:numRef>
              <c:f>'Bali 2013'!$C$3:$C$60</c:f>
              <c:numCache>
                <c:formatCode>General</c:formatCode>
                <c:ptCount val="58"/>
                <c:pt idx="0">
                  <c:v>38</c:v>
                </c:pt>
                <c:pt idx="1">
                  <c:v>30</c:v>
                </c:pt>
                <c:pt idx="2">
                  <c:v>28</c:v>
                </c:pt>
                <c:pt idx="3">
                  <c:v>26</c:v>
                </c:pt>
                <c:pt idx="4">
                  <c:v>20</c:v>
                </c:pt>
                <c:pt idx="5">
                  <c:v>20</c:v>
                </c:pt>
                <c:pt idx="6">
                  <c:v>16</c:v>
                </c:pt>
                <c:pt idx="7">
                  <c:v>15</c:v>
                </c:pt>
                <c:pt idx="8">
                  <c:v>14</c:v>
                </c:pt>
                <c:pt idx="9">
                  <c:v>14</c:v>
                </c:pt>
                <c:pt idx="10">
                  <c:v>10</c:v>
                </c:pt>
                <c:pt idx="11">
                  <c:v>10</c:v>
                </c:pt>
                <c:pt idx="12">
                  <c:v>8</c:v>
                </c:pt>
                <c:pt idx="13">
                  <c:v>8</c:v>
                </c:pt>
                <c:pt idx="14">
                  <c:v>6</c:v>
                </c:pt>
                <c:pt idx="15">
                  <c:v>6</c:v>
                </c:pt>
                <c:pt idx="16">
                  <c:v>6</c:v>
                </c:pt>
                <c:pt idx="17">
                  <c:v>6</c:v>
                </c:pt>
                <c:pt idx="18">
                  <c:v>5</c:v>
                </c:pt>
                <c:pt idx="19">
                  <c:v>4</c:v>
                </c:pt>
                <c:pt idx="20">
                  <c:v>4</c:v>
                </c:pt>
                <c:pt idx="21">
                  <c:v>4</c:v>
                </c:pt>
                <c:pt idx="22">
                  <c:v>4</c:v>
                </c:pt>
                <c:pt idx="23">
                  <c:v>3</c:v>
                </c:pt>
                <c:pt idx="24">
                  <c:v>2</c:v>
                </c:pt>
                <c:pt idx="25">
                  <c:v>2</c:v>
                </c:pt>
                <c:pt idx="26">
                  <c:v>2</c:v>
                </c:pt>
                <c:pt idx="27">
                  <c:v>2</c:v>
                </c:pt>
                <c:pt idx="28">
                  <c:v>2</c:v>
                </c:pt>
                <c:pt idx="29">
                  <c:v>2</c:v>
                </c:pt>
                <c:pt idx="30">
                  <c:v>2</c:v>
                </c:pt>
                <c:pt idx="31">
                  <c:v>2</c:v>
                </c:pt>
                <c:pt idx="32">
                  <c:v>2</c:v>
                </c:pt>
                <c:pt idx="33">
                  <c:v>2</c:v>
                </c:pt>
                <c:pt idx="34">
                  <c:v>2</c:v>
                </c:pt>
                <c:pt idx="35">
                  <c:v>2</c:v>
                </c:pt>
                <c:pt idx="36">
                  <c:v>2</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numCache>
            </c:numRef>
          </c:val>
        </c:ser>
      </c:pie3DChart>
    </c:plotArea>
    <c:plotVisOnly val="1"/>
  </c:chart>
  <c:spPr>
    <a:solidFill>
      <a:srgbClr val="E5FFF1"/>
    </a:solidFill>
  </c:spPr>
  <c:externalData r:id="rId1"/>
</c:chartSpace>
</file>

<file path=ppt/diagrams/_rels/data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1D450-FAB5-43E5-9466-E301E5D0060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fr-FR"/>
        </a:p>
      </dgm:t>
    </dgm:pt>
    <dgm:pt modelId="{981BA79A-0733-47E8-9765-DC405AE247FC}">
      <dgm:prSet phldrT="[Texte]" custT="1"/>
      <dgm:spPr>
        <a:solidFill>
          <a:schemeClr val="tx2">
            <a:lumMod val="50000"/>
          </a:schemeClr>
        </a:solidFill>
      </dgm:spPr>
      <dgm:t>
        <a:bodyPr/>
        <a:lstStyle/>
        <a:p>
          <a:pPr algn="ctr" rtl="1"/>
          <a:r>
            <a:rPr lang="ar-DZ" sz="3600" b="1" dirty="0" smtClean="0">
              <a:latin typeface="Sakkal Majalla" pitchFamily="2" charset="-78"/>
              <a:cs typeface="Sakkal Majalla" pitchFamily="2" charset="-78"/>
            </a:rPr>
            <a:t>تعمل الشبكات والشراكات على جسر الفجوة </a:t>
          </a:r>
          <a:r>
            <a:rPr lang="ar-DZ" sz="3600" b="1" dirty="0" err="1" smtClean="0">
              <a:latin typeface="Sakkal Majalla" pitchFamily="2" charset="-78"/>
              <a:cs typeface="Sakkal Majalla" pitchFamily="2" charset="-78"/>
            </a:rPr>
            <a:t>العملياتية</a:t>
          </a:r>
          <a:r>
            <a:rPr lang="ar-DZ" sz="3600" b="1" dirty="0" smtClean="0">
              <a:latin typeface="Sakkal Majalla" pitchFamily="2" charset="-78"/>
              <a:cs typeface="Sakkal Majalla" pitchFamily="2" charset="-78"/>
            </a:rPr>
            <a:t> القائمة أولا بين مختلف قطاعات السياسات العامة العالـمية (</a:t>
          </a:r>
          <a:r>
            <a:rPr lang="fr-FR" sz="3600" b="1" dirty="0" smtClean="0">
              <a:latin typeface="Sakkal Majalla" pitchFamily="2" charset="-78"/>
              <a:cs typeface="Sakkal Majalla" pitchFamily="2" charset="-78"/>
            </a:rPr>
            <a:t>GPP</a:t>
          </a:r>
          <a:r>
            <a:rPr lang="ar-DZ" sz="3600" b="1" dirty="0" smtClean="0">
              <a:latin typeface="Sakkal Majalla" pitchFamily="2" charset="-78"/>
              <a:cs typeface="Sakkal Majalla" pitchFamily="2" charset="-78"/>
            </a:rPr>
            <a:t>)، وثانيا بين مختلف فواعل </a:t>
          </a:r>
          <a:r>
            <a:rPr lang="ar-DZ" sz="3600" b="1" dirty="0" err="1" smtClean="0">
              <a:latin typeface="Sakkal Majalla" pitchFamily="2" charset="-78"/>
              <a:cs typeface="Sakkal Majalla" pitchFamily="2" charset="-78"/>
            </a:rPr>
            <a:t>الحوكمة</a:t>
          </a:r>
          <a:r>
            <a:rPr lang="ar-DZ" sz="3600" b="1" dirty="0" smtClean="0">
              <a:latin typeface="Sakkal Majalla" pitchFamily="2" charset="-78"/>
              <a:cs typeface="Sakkal Majalla" pitchFamily="2" charset="-78"/>
            </a:rPr>
            <a:t> العالـمية (فواعل القطاع العام، القطاع الخاص والقطاع الاجتماعي)</a:t>
          </a:r>
          <a:endParaRPr lang="fr-FR" sz="3600" b="1" dirty="0" smtClean="0">
            <a:latin typeface="Sakkal Majalla" pitchFamily="2" charset="-78"/>
            <a:cs typeface="Sakkal Majalla" pitchFamily="2" charset="-78"/>
          </a:endParaRPr>
        </a:p>
      </dgm:t>
    </dgm:pt>
    <dgm:pt modelId="{357D8E29-A402-4D87-BB76-51B7F74EE836}" type="parTrans" cxnId="{EC999ACB-104D-4E2F-8C28-C367FC506B21}">
      <dgm:prSet/>
      <dgm:spPr/>
      <dgm:t>
        <a:bodyPr/>
        <a:lstStyle/>
        <a:p>
          <a:endParaRPr lang="fr-FR"/>
        </a:p>
      </dgm:t>
    </dgm:pt>
    <dgm:pt modelId="{EBE2D6ED-037B-41FF-AB67-30579BE74B25}" type="sibTrans" cxnId="{EC999ACB-104D-4E2F-8C28-C367FC506B21}">
      <dgm:prSet/>
      <dgm:spPr/>
      <dgm:t>
        <a:bodyPr/>
        <a:lstStyle/>
        <a:p>
          <a:endParaRPr lang="fr-FR"/>
        </a:p>
      </dgm:t>
    </dgm:pt>
    <dgm:pt modelId="{0F2E5C3B-9048-4489-9FB4-ED97BF439826}">
      <dgm:prSet phldrT="[Texte]" custT="1"/>
      <dgm:spPr>
        <a:solidFill>
          <a:srgbClr val="003300"/>
        </a:solidFill>
      </dgm:spPr>
      <dgm:t>
        <a:bodyPr/>
        <a:lstStyle/>
        <a:p>
          <a:pPr rtl="1"/>
          <a:r>
            <a:rPr lang="ar-DZ" sz="4400" b="1" dirty="0" smtClean="0">
              <a:latin typeface="Sakkal Majalla" pitchFamily="2" charset="-78"/>
              <a:cs typeface="Sakkal Majalla" pitchFamily="2" charset="-78"/>
            </a:rPr>
            <a:t>فحص دور الـمنظمات غير الحكومية، كفواعل أساسية من فواعل القطاع الاجتماعي، ضمن شبكات وشراكات </a:t>
          </a:r>
          <a:r>
            <a:rPr lang="ar-DZ" sz="4400" b="1" dirty="0" err="1" smtClean="0">
              <a:latin typeface="Sakkal Majalla" pitchFamily="2" charset="-78"/>
              <a:cs typeface="Sakkal Majalla" pitchFamily="2" charset="-78"/>
            </a:rPr>
            <a:t>الحوكمة</a:t>
          </a:r>
          <a:r>
            <a:rPr lang="ar-DZ" sz="4400" b="1" dirty="0" smtClean="0">
              <a:latin typeface="Sakkal Majalla" pitchFamily="2" charset="-78"/>
              <a:cs typeface="Sakkal Majalla" pitchFamily="2" charset="-78"/>
            </a:rPr>
            <a:t> العالـمية</a:t>
          </a:r>
          <a:endParaRPr lang="fr-FR" sz="4400" dirty="0">
            <a:latin typeface="Sakkal Majalla" pitchFamily="2" charset="-78"/>
            <a:cs typeface="Sakkal Majalla" pitchFamily="2" charset="-78"/>
          </a:endParaRPr>
        </a:p>
      </dgm:t>
    </dgm:pt>
    <dgm:pt modelId="{7F1EE4FC-9B0C-4817-B9F2-7CE0B8D5BE61}" type="parTrans" cxnId="{5E65A456-0DEA-4760-857C-09052E543250}">
      <dgm:prSet/>
      <dgm:spPr/>
      <dgm:t>
        <a:bodyPr/>
        <a:lstStyle/>
        <a:p>
          <a:endParaRPr lang="fr-FR"/>
        </a:p>
      </dgm:t>
    </dgm:pt>
    <dgm:pt modelId="{4B4C50D2-D14E-49EA-9E3F-0EB0537B3EAA}" type="sibTrans" cxnId="{5E65A456-0DEA-4760-857C-09052E543250}">
      <dgm:prSet/>
      <dgm:spPr/>
      <dgm:t>
        <a:bodyPr/>
        <a:lstStyle/>
        <a:p>
          <a:endParaRPr lang="fr-FR"/>
        </a:p>
      </dgm:t>
    </dgm:pt>
    <dgm:pt modelId="{0483F3C2-3B1C-40F8-B847-2AC03EF61DD4}" type="pres">
      <dgm:prSet presAssocID="{B991D450-FAB5-43E5-9466-E301E5D00601}" presName="Name0" presStyleCnt="0">
        <dgm:presLayoutVars>
          <dgm:dir/>
          <dgm:animLvl val="lvl"/>
          <dgm:resizeHandles val="exact"/>
        </dgm:presLayoutVars>
      </dgm:prSet>
      <dgm:spPr/>
      <dgm:t>
        <a:bodyPr/>
        <a:lstStyle/>
        <a:p>
          <a:endParaRPr lang="fr-FR"/>
        </a:p>
      </dgm:t>
    </dgm:pt>
    <dgm:pt modelId="{2CEDB416-8ED0-42AE-910E-4ECA61D0403C}" type="pres">
      <dgm:prSet presAssocID="{0F2E5C3B-9048-4489-9FB4-ED97BF439826}" presName="boxAndChildren" presStyleCnt="0"/>
      <dgm:spPr/>
    </dgm:pt>
    <dgm:pt modelId="{C1D43E76-3615-4B28-8CA8-C14740C0873A}" type="pres">
      <dgm:prSet presAssocID="{0F2E5C3B-9048-4489-9FB4-ED97BF439826}" presName="parentTextBox" presStyleLbl="node1" presStyleIdx="0" presStyleCnt="2"/>
      <dgm:spPr/>
      <dgm:t>
        <a:bodyPr/>
        <a:lstStyle/>
        <a:p>
          <a:endParaRPr lang="fr-FR"/>
        </a:p>
      </dgm:t>
    </dgm:pt>
    <dgm:pt modelId="{8723B4A3-ED9F-4A8D-8892-EF6BC4F8BBEB}" type="pres">
      <dgm:prSet presAssocID="{EBE2D6ED-037B-41FF-AB67-30579BE74B25}" presName="sp" presStyleCnt="0"/>
      <dgm:spPr/>
    </dgm:pt>
    <dgm:pt modelId="{0D1AC0EF-FCB2-438F-BD44-0CACB04002CB}" type="pres">
      <dgm:prSet presAssocID="{981BA79A-0733-47E8-9765-DC405AE247FC}" presName="arrowAndChildren" presStyleCnt="0"/>
      <dgm:spPr/>
    </dgm:pt>
    <dgm:pt modelId="{26CD4D64-99A1-4640-B3DD-B79ADC5682CF}" type="pres">
      <dgm:prSet presAssocID="{981BA79A-0733-47E8-9765-DC405AE247FC}" presName="parentTextArrow" presStyleLbl="node1" presStyleIdx="1" presStyleCnt="2"/>
      <dgm:spPr/>
      <dgm:t>
        <a:bodyPr/>
        <a:lstStyle/>
        <a:p>
          <a:endParaRPr lang="fr-FR"/>
        </a:p>
      </dgm:t>
    </dgm:pt>
  </dgm:ptLst>
  <dgm:cxnLst>
    <dgm:cxn modelId="{5E65A456-0DEA-4760-857C-09052E543250}" srcId="{B991D450-FAB5-43E5-9466-E301E5D00601}" destId="{0F2E5C3B-9048-4489-9FB4-ED97BF439826}" srcOrd="1" destOrd="0" parTransId="{7F1EE4FC-9B0C-4817-B9F2-7CE0B8D5BE61}" sibTransId="{4B4C50D2-D14E-49EA-9E3F-0EB0537B3EAA}"/>
    <dgm:cxn modelId="{037AB578-D047-42CA-B7BC-39E1D3458AE6}" type="presOf" srcId="{981BA79A-0733-47E8-9765-DC405AE247FC}" destId="{26CD4D64-99A1-4640-B3DD-B79ADC5682CF}" srcOrd="0" destOrd="0" presId="urn:microsoft.com/office/officeart/2005/8/layout/process4"/>
    <dgm:cxn modelId="{05B8D769-4691-4CD2-806F-B5891D630534}" type="presOf" srcId="{B991D450-FAB5-43E5-9466-E301E5D00601}" destId="{0483F3C2-3B1C-40F8-B847-2AC03EF61DD4}" srcOrd="0" destOrd="0" presId="urn:microsoft.com/office/officeart/2005/8/layout/process4"/>
    <dgm:cxn modelId="{C9B77165-26AD-4293-8C92-99B65AB083D3}" type="presOf" srcId="{0F2E5C3B-9048-4489-9FB4-ED97BF439826}" destId="{C1D43E76-3615-4B28-8CA8-C14740C0873A}" srcOrd="0" destOrd="0" presId="urn:microsoft.com/office/officeart/2005/8/layout/process4"/>
    <dgm:cxn modelId="{EC999ACB-104D-4E2F-8C28-C367FC506B21}" srcId="{B991D450-FAB5-43E5-9466-E301E5D00601}" destId="{981BA79A-0733-47E8-9765-DC405AE247FC}" srcOrd="0" destOrd="0" parTransId="{357D8E29-A402-4D87-BB76-51B7F74EE836}" sibTransId="{EBE2D6ED-037B-41FF-AB67-30579BE74B25}"/>
    <dgm:cxn modelId="{4E02023B-7A92-4B72-BF31-0701A0E30DA3}" type="presParOf" srcId="{0483F3C2-3B1C-40F8-B847-2AC03EF61DD4}" destId="{2CEDB416-8ED0-42AE-910E-4ECA61D0403C}" srcOrd="0" destOrd="0" presId="urn:microsoft.com/office/officeart/2005/8/layout/process4"/>
    <dgm:cxn modelId="{6B39393B-EBA4-4D2F-A828-4B48814704A5}" type="presParOf" srcId="{2CEDB416-8ED0-42AE-910E-4ECA61D0403C}" destId="{C1D43E76-3615-4B28-8CA8-C14740C0873A}" srcOrd="0" destOrd="0" presId="urn:microsoft.com/office/officeart/2005/8/layout/process4"/>
    <dgm:cxn modelId="{FDB0F963-7D37-44B4-8094-2576F454E565}" type="presParOf" srcId="{0483F3C2-3B1C-40F8-B847-2AC03EF61DD4}" destId="{8723B4A3-ED9F-4A8D-8892-EF6BC4F8BBEB}" srcOrd="1" destOrd="0" presId="urn:microsoft.com/office/officeart/2005/8/layout/process4"/>
    <dgm:cxn modelId="{D9E64F3A-1441-45CC-9123-19B444F08B11}" type="presParOf" srcId="{0483F3C2-3B1C-40F8-B847-2AC03EF61DD4}" destId="{0D1AC0EF-FCB2-438F-BD44-0CACB04002CB}" srcOrd="2" destOrd="0" presId="urn:microsoft.com/office/officeart/2005/8/layout/process4"/>
    <dgm:cxn modelId="{7315D0DE-3523-499A-8511-2E00B2435C92}" type="presParOf" srcId="{0D1AC0EF-FCB2-438F-BD44-0CACB04002CB}" destId="{26CD4D64-99A1-4640-B3DD-B79ADC5682CF}" srcOrd="0" destOrd="0" presId="urn:microsoft.com/office/officeart/2005/8/layout/process4"/>
  </dgm:cxnLst>
  <dgm:bg>
    <a:gradFill>
      <a:gsLst>
        <a:gs pos="0">
          <a:srgbClr val="FFFFFF"/>
        </a:gs>
        <a:gs pos="7001">
          <a:srgbClr val="E6E6E6"/>
        </a:gs>
        <a:gs pos="32001">
          <a:srgbClr val="7D8496"/>
        </a:gs>
        <a:gs pos="47000">
          <a:srgbClr val="E6E6E6"/>
        </a:gs>
        <a:gs pos="85001">
          <a:srgbClr val="7D8496"/>
        </a:gs>
        <a:gs pos="100000">
          <a:srgbClr val="E6E6E6"/>
        </a:gs>
      </a:gsLst>
      <a:lin ang="3000000" scaled="0"/>
    </a:gradFill>
  </dgm:bg>
  <dgm:whole/>
</dgm:dataModel>
</file>

<file path=ppt/diagrams/data10.xml><?xml version="1.0" encoding="utf-8"?>
<dgm:dataModel xmlns:dgm="http://schemas.openxmlformats.org/drawingml/2006/diagram" xmlns:a="http://schemas.openxmlformats.org/drawingml/2006/main">
  <dgm:ptLst>
    <dgm:pt modelId="{2E30118B-2B2C-46BD-95CB-4CC81B457241}"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fr-FR"/>
        </a:p>
      </dgm:t>
    </dgm:pt>
    <dgm:pt modelId="{78C1F2BC-6051-4599-BAA5-6CF39D277B2C}">
      <dgm:prSet phldrT="[Texte]" custT="1"/>
      <dgm:spPr>
        <a:solidFill>
          <a:schemeClr val="accent5">
            <a:lumMod val="40000"/>
            <a:lumOff val="60000"/>
          </a:schemeClr>
        </a:solidFill>
      </dgm:spPr>
      <dgm:t>
        <a:bodyPr/>
        <a:lstStyle/>
        <a:p>
          <a:pPr algn="r" rtl="1"/>
          <a:r>
            <a:rPr lang="ar-DZ" sz="4000" b="1" dirty="0" smtClean="0">
              <a:latin typeface="Sakkal Majalla" pitchFamily="2" charset="-78"/>
              <a:cs typeface="Sakkal Majalla" pitchFamily="2" charset="-78"/>
            </a:rPr>
            <a:t>- إضفاء الشرعية على مصالح القطاع الخاص </a:t>
          </a:r>
          <a:r>
            <a:rPr lang="ar-DZ" sz="3200" b="1" dirty="0" smtClean="0">
              <a:latin typeface="Sakkal Majalla" pitchFamily="2" charset="-78"/>
              <a:cs typeface="Sakkal Majalla" pitchFamily="2" charset="-78"/>
            </a:rPr>
            <a:t>(والقطاع العام)</a:t>
          </a:r>
          <a:endParaRPr lang="ar-DZ" sz="4000" b="1" dirty="0" smtClean="0">
            <a:latin typeface="Sakkal Majalla" pitchFamily="2" charset="-78"/>
            <a:cs typeface="Sakkal Majalla" pitchFamily="2" charset="-78"/>
          </a:endParaRPr>
        </a:p>
      </dgm:t>
    </dgm:pt>
    <dgm:pt modelId="{96842A2C-2823-4114-ADAC-04D55D353BAD}" type="parTrans" cxnId="{D94213C1-5EAD-4309-ADB6-109B46C627E3}">
      <dgm:prSet/>
      <dgm:spPr/>
      <dgm:t>
        <a:bodyPr/>
        <a:lstStyle/>
        <a:p>
          <a:endParaRPr lang="fr-FR"/>
        </a:p>
      </dgm:t>
    </dgm:pt>
    <dgm:pt modelId="{EFA59C04-972C-44FF-8A31-3316C3D84240}" type="sibTrans" cxnId="{D94213C1-5EAD-4309-ADB6-109B46C627E3}">
      <dgm:prSet/>
      <dgm:spPr/>
      <dgm:t>
        <a:bodyPr/>
        <a:lstStyle/>
        <a:p>
          <a:endParaRPr lang="fr-FR"/>
        </a:p>
      </dgm:t>
    </dgm:pt>
    <dgm:pt modelId="{833FF9F0-1330-44FF-9C02-5CFCA77F8AB2}">
      <dgm:prSet phldrT="[Texte]"/>
      <dgm:spPr>
        <a:solidFill>
          <a:schemeClr val="accent3">
            <a:lumMod val="60000"/>
            <a:lumOff val="40000"/>
          </a:schemeClr>
        </a:solidFill>
      </dgm:spPr>
      <dgm:t>
        <a:bodyPr/>
        <a:lstStyle/>
        <a:p>
          <a:pPr algn="r" rtl="1"/>
          <a:r>
            <a:rPr lang="ar-DZ" b="1" dirty="0" smtClean="0">
              <a:latin typeface="Sakkal Majalla" pitchFamily="2" charset="-78"/>
              <a:cs typeface="Sakkal Majalla" pitchFamily="2" charset="-78"/>
            </a:rPr>
            <a:t>- استخدامها كواجهة من قبل الحكومات والشركات</a:t>
          </a:r>
          <a:endParaRPr lang="fr-FR" dirty="0"/>
        </a:p>
      </dgm:t>
    </dgm:pt>
    <dgm:pt modelId="{C25D1F04-AC52-41B0-AFEC-518617850468}" type="parTrans" cxnId="{8806FEDA-E3E8-481C-8063-179FE5E3BA43}">
      <dgm:prSet/>
      <dgm:spPr/>
      <dgm:t>
        <a:bodyPr/>
        <a:lstStyle/>
        <a:p>
          <a:endParaRPr lang="fr-FR"/>
        </a:p>
      </dgm:t>
    </dgm:pt>
    <dgm:pt modelId="{C7C48C9B-BC69-4F01-84DE-7A76B63B2F56}" type="sibTrans" cxnId="{8806FEDA-E3E8-481C-8063-179FE5E3BA43}">
      <dgm:prSet/>
      <dgm:spPr/>
      <dgm:t>
        <a:bodyPr/>
        <a:lstStyle/>
        <a:p>
          <a:endParaRPr lang="fr-FR"/>
        </a:p>
      </dgm:t>
    </dgm:pt>
    <dgm:pt modelId="{802AFB5F-2BD2-42AE-A671-55926DFBCB94}">
      <dgm:prSet phldrT="[Texte]"/>
      <dgm:spPr>
        <a:solidFill>
          <a:schemeClr val="accent6">
            <a:lumMod val="40000"/>
            <a:lumOff val="60000"/>
            <a:alpha val="90000"/>
          </a:schemeClr>
        </a:solidFill>
      </dgm:spPr>
      <dgm:t>
        <a:bodyPr/>
        <a:lstStyle/>
        <a:p>
          <a:pPr algn="r" rtl="1"/>
          <a:r>
            <a:rPr lang="ar-DZ" b="1" dirty="0" smtClean="0">
              <a:latin typeface="Sakkal Majalla" pitchFamily="2" charset="-78"/>
              <a:cs typeface="Sakkal Majalla" pitchFamily="2" charset="-78"/>
            </a:rPr>
            <a:t>- احتواء الـمنظمات غير الحكومية وتقويض قدرتها على الـمساءلة</a:t>
          </a:r>
          <a:endParaRPr lang="fr-FR" dirty="0"/>
        </a:p>
      </dgm:t>
    </dgm:pt>
    <dgm:pt modelId="{72A10128-8238-4BD1-8AC5-54866F741FA9}" type="parTrans" cxnId="{52738C0B-23BE-4194-B908-C0CF484969E2}">
      <dgm:prSet/>
      <dgm:spPr/>
      <dgm:t>
        <a:bodyPr/>
        <a:lstStyle/>
        <a:p>
          <a:endParaRPr lang="fr-FR"/>
        </a:p>
      </dgm:t>
    </dgm:pt>
    <dgm:pt modelId="{E1773FA1-BBC3-43FC-8C1F-B2C85B147AC3}" type="sibTrans" cxnId="{52738C0B-23BE-4194-B908-C0CF484969E2}">
      <dgm:prSet/>
      <dgm:spPr/>
      <dgm:t>
        <a:bodyPr/>
        <a:lstStyle/>
        <a:p>
          <a:endParaRPr lang="fr-FR"/>
        </a:p>
      </dgm:t>
    </dgm:pt>
    <dgm:pt modelId="{E790C4A9-5447-4AFE-BF38-07CA26208690}" type="pres">
      <dgm:prSet presAssocID="{2E30118B-2B2C-46BD-95CB-4CC81B457241}" presName="Name0" presStyleCnt="0">
        <dgm:presLayoutVars>
          <dgm:chMax val="7"/>
          <dgm:dir/>
          <dgm:animLvl val="lvl"/>
          <dgm:resizeHandles val="exact"/>
        </dgm:presLayoutVars>
      </dgm:prSet>
      <dgm:spPr/>
      <dgm:t>
        <a:bodyPr/>
        <a:lstStyle/>
        <a:p>
          <a:endParaRPr lang="fr-FR"/>
        </a:p>
      </dgm:t>
    </dgm:pt>
    <dgm:pt modelId="{A34DD8B1-111B-40CD-B9B7-770A96BD6913}" type="pres">
      <dgm:prSet presAssocID="{78C1F2BC-6051-4599-BAA5-6CF39D277B2C}" presName="circle1" presStyleLbl="node1" presStyleIdx="0" presStyleCnt="3"/>
      <dgm:spPr>
        <a:solidFill>
          <a:schemeClr val="accent5">
            <a:lumMod val="40000"/>
            <a:lumOff val="60000"/>
          </a:schemeClr>
        </a:solidFill>
      </dgm:spPr>
    </dgm:pt>
    <dgm:pt modelId="{6971C38F-5062-4CF0-B4F0-D1BE2CFBB3C9}" type="pres">
      <dgm:prSet presAssocID="{78C1F2BC-6051-4599-BAA5-6CF39D277B2C}" presName="space" presStyleCnt="0"/>
      <dgm:spPr/>
    </dgm:pt>
    <dgm:pt modelId="{471CAC0B-3D07-4FA8-8922-DBEEA466EE4C}" type="pres">
      <dgm:prSet presAssocID="{78C1F2BC-6051-4599-BAA5-6CF39D277B2C}" presName="rect1" presStyleLbl="alignAcc1" presStyleIdx="0" presStyleCnt="3"/>
      <dgm:spPr/>
      <dgm:t>
        <a:bodyPr/>
        <a:lstStyle/>
        <a:p>
          <a:endParaRPr lang="fr-FR"/>
        </a:p>
      </dgm:t>
    </dgm:pt>
    <dgm:pt modelId="{7E02BEC6-C166-4097-8E6E-87410F2A9FB6}" type="pres">
      <dgm:prSet presAssocID="{833FF9F0-1330-44FF-9C02-5CFCA77F8AB2}" presName="vertSpace2" presStyleLbl="node1" presStyleIdx="0" presStyleCnt="3"/>
      <dgm:spPr/>
    </dgm:pt>
    <dgm:pt modelId="{6AC7C47B-7961-4A1D-BA57-94891CEF7D78}" type="pres">
      <dgm:prSet presAssocID="{833FF9F0-1330-44FF-9C02-5CFCA77F8AB2}" presName="circle2" presStyleLbl="node1" presStyleIdx="1" presStyleCnt="3"/>
      <dgm:spPr>
        <a:solidFill>
          <a:schemeClr val="accent3">
            <a:lumMod val="60000"/>
            <a:lumOff val="40000"/>
          </a:schemeClr>
        </a:solidFill>
      </dgm:spPr>
    </dgm:pt>
    <dgm:pt modelId="{6028C0FC-C624-477C-8B2B-C6E1AB78D8CB}" type="pres">
      <dgm:prSet presAssocID="{833FF9F0-1330-44FF-9C02-5CFCA77F8AB2}" presName="rect2" presStyleLbl="alignAcc1" presStyleIdx="1" presStyleCnt="3"/>
      <dgm:spPr/>
      <dgm:t>
        <a:bodyPr/>
        <a:lstStyle/>
        <a:p>
          <a:endParaRPr lang="fr-FR"/>
        </a:p>
      </dgm:t>
    </dgm:pt>
    <dgm:pt modelId="{9A745B16-DA90-4C3F-8E10-A5BB23426FED}" type="pres">
      <dgm:prSet presAssocID="{802AFB5F-2BD2-42AE-A671-55926DFBCB94}" presName="vertSpace3" presStyleLbl="node1" presStyleIdx="1" presStyleCnt="3"/>
      <dgm:spPr/>
    </dgm:pt>
    <dgm:pt modelId="{798EECCB-0788-45AE-AE8C-D6E696F625E5}" type="pres">
      <dgm:prSet presAssocID="{802AFB5F-2BD2-42AE-A671-55926DFBCB94}" presName="circle3" presStyleLbl="node1" presStyleIdx="2" presStyleCnt="3"/>
      <dgm:spPr>
        <a:solidFill>
          <a:schemeClr val="accent6">
            <a:lumMod val="40000"/>
            <a:lumOff val="60000"/>
          </a:schemeClr>
        </a:solidFill>
      </dgm:spPr>
    </dgm:pt>
    <dgm:pt modelId="{A10C9BB2-26D3-4C0B-9571-25678FFD764C}" type="pres">
      <dgm:prSet presAssocID="{802AFB5F-2BD2-42AE-A671-55926DFBCB94}" presName="rect3" presStyleLbl="alignAcc1" presStyleIdx="2" presStyleCnt="3"/>
      <dgm:spPr/>
      <dgm:t>
        <a:bodyPr/>
        <a:lstStyle/>
        <a:p>
          <a:endParaRPr lang="fr-FR"/>
        </a:p>
      </dgm:t>
    </dgm:pt>
    <dgm:pt modelId="{8F2899B7-B580-4B04-97BE-AEDABC7C61EF}" type="pres">
      <dgm:prSet presAssocID="{78C1F2BC-6051-4599-BAA5-6CF39D277B2C}" presName="rect1ParTxNoCh" presStyleLbl="alignAcc1" presStyleIdx="2" presStyleCnt="3">
        <dgm:presLayoutVars>
          <dgm:chMax val="1"/>
          <dgm:bulletEnabled val="1"/>
        </dgm:presLayoutVars>
      </dgm:prSet>
      <dgm:spPr/>
      <dgm:t>
        <a:bodyPr/>
        <a:lstStyle/>
        <a:p>
          <a:endParaRPr lang="fr-FR"/>
        </a:p>
      </dgm:t>
    </dgm:pt>
    <dgm:pt modelId="{D8C4CFFB-ACF4-49E0-9C4E-2E7266423302}" type="pres">
      <dgm:prSet presAssocID="{833FF9F0-1330-44FF-9C02-5CFCA77F8AB2}" presName="rect2ParTxNoCh" presStyleLbl="alignAcc1" presStyleIdx="2" presStyleCnt="3">
        <dgm:presLayoutVars>
          <dgm:chMax val="1"/>
          <dgm:bulletEnabled val="1"/>
        </dgm:presLayoutVars>
      </dgm:prSet>
      <dgm:spPr/>
      <dgm:t>
        <a:bodyPr/>
        <a:lstStyle/>
        <a:p>
          <a:endParaRPr lang="fr-FR"/>
        </a:p>
      </dgm:t>
    </dgm:pt>
    <dgm:pt modelId="{69B21BF3-DA0D-4CAA-9D9D-531FD343BE39}" type="pres">
      <dgm:prSet presAssocID="{802AFB5F-2BD2-42AE-A671-55926DFBCB94}" presName="rect3ParTxNoCh" presStyleLbl="alignAcc1" presStyleIdx="2" presStyleCnt="3">
        <dgm:presLayoutVars>
          <dgm:chMax val="1"/>
          <dgm:bulletEnabled val="1"/>
        </dgm:presLayoutVars>
      </dgm:prSet>
      <dgm:spPr/>
      <dgm:t>
        <a:bodyPr/>
        <a:lstStyle/>
        <a:p>
          <a:endParaRPr lang="fr-FR"/>
        </a:p>
      </dgm:t>
    </dgm:pt>
  </dgm:ptLst>
  <dgm:cxnLst>
    <dgm:cxn modelId="{52738C0B-23BE-4194-B908-C0CF484969E2}" srcId="{2E30118B-2B2C-46BD-95CB-4CC81B457241}" destId="{802AFB5F-2BD2-42AE-A671-55926DFBCB94}" srcOrd="2" destOrd="0" parTransId="{72A10128-8238-4BD1-8AC5-54866F741FA9}" sibTransId="{E1773FA1-BBC3-43FC-8C1F-B2C85B147AC3}"/>
    <dgm:cxn modelId="{92D4E9A9-2389-4ACB-8DB5-F7B706787147}" type="presOf" srcId="{833FF9F0-1330-44FF-9C02-5CFCA77F8AB2}" destId="{D8C4CFFB-ACF4-49E0-9C4E-2E7266423302}" srcOrd="1" destOrd="0" presId="urn:microsoft.com/office/officeart/2005/8/layout/target3"/>
    <dgm:cxn modelId="{ABD2D08C-89BA-48DE-ADC9-B49987123F79}" type="presOf" srcId="{78C1F2BC-6051-4599-BAA5-6CF39D277B2C}" destId="{8F2899B7-B580-4B04-97BE-AEDABC7C61EF}" srcOrd="1" destOrd="0" presId="urn:microsoft.com/office/officeart/2005/8/layout/target3"/>
    <dgm:cxn modelId="{C13F5A08-CC3F-4AA0-A0CC-85B1F190A1D3}" type="presOf" srcId="{78C1F2BC-6051-4599-BAA5-6CF39D277B2C}" destId="{471CAC0B-3D07-4FA8-8922-DBEEA466EE4C}" srcOrd="0" destOrd="0" presId="urn:microsoft.com/office/officeart/2005/8/layout/target3"/>
    <dgm:cxn modelId="{3DC0F8D6-B77D-410E-B6B0-D64DE3DA6BC6}" type="presOf" srcId="{802AFB5F-2BD2-42AE-A671-55926DFBCB94}" destId="{A10C9BB2-26D3-4C0B-9571-25678FFD764C}" srcOrd="0" destOrd="0" presId="urn:microsoft.com/office/officeart/2005/8/layout/target3"/>
    <dgm:cxn modelId="{D94213C1-5EAD-4309-ADB6-109B46C627E3}" srcId="{2E30118B-2B2C-46BD-95CB-4CC81B457241}" destId="{78C1F2BC-6051-4599-BAA5-6CF39D277B2C}" srcOrd="0" destOrd="0" parTransId="{96842A2C-2823-4114-ADAC-04D55D353BAD}" sibTransId="{EFA59C04-972C-44FF-8A31-3316C3D84240}"/>
    <dgm:cxn modelId="{4744B45C-DBB6-4719-93A7-959B285AE959}" type="presOf" srcId="{833FF9F0-1330-44FF-9C02-5CFCA77F8AB2}" destId="{6028C0FC-C624-477C-8B2B-C6E1AB78D8CB}" srcOrd="0" destOrd="0" presId="urn:microsoft.com/office/officeart/2005/8/layout/target3"/>
    <dgm:cxn modelId="{492AF3C7-28A8-4909-8B95-B3B0C8B6EB3B}" type="presOf" srcId="{802AFB5F-2BD2-42AE-A671-55926DFBCB94}" destId="{69B21BF3-DA0D-4CAA-9D9D-531FD343BE39}" srcOrd="1" destOrd="0" presId="urn:microsoft.com/office/officeart/2005/8/layout/target3"/>
    <dgm:cxn modelId="{8806FEDA-E3E8-481C-8063-179FE5E3BA43}" srcId="{2E30118B-2B2C-46BD-95CB-4CC81B457241}" destId="{833FF9F0-1330-44FF-9C02-5CFCA77F8AB2}" srcOrd="1" destOrd="0" parTransId="{C25D1F04-AC52-41B0-AFEC-518617850468}" sibTransId="{C7C48C9B-BC69-4F01-84DE-7A76B63B2F56}"/>
    <dgm:cxn modelId="{CF788423-0FB7-4E13-B2F0-AB6501DE119C}" type="presOf" srcId="{2E30118B-2B2C-46BD-95CB-4CC81B457241}" destId="{E790C4A9-5447-4AFE-BF38-07CA26208690}" srcOrd="0" destOrd="0" presId="urn:microsoft.com/office/officeart/2005/8/layout/target3"/>
    <dgm:cxn modelId="{CB5A9C80-E44D-426E-B201-850589CCCE50}" type="presParOf" srcId="{E790C4A9-5447-4AFE-BF38-07CA26208690}" destId="{A34DD8B1-111B-40CD-B9B7-770A96BD6913}" srcOrd="0" destOrd="0" presId="urn:microsoft.com/office/officeart/2005/8/layout/target3"/>
    <dgm:cxn modelId="{F50BA3D3-69F6-4ED3-B2BB-13D34176F0A1}" type="presParOf" srcId="{E790C4A9-5447-4AFE-BF38-07CA26208690}" destId="{6971C38F-5062-4CF0-B4F0-D1BE2CFBB3C9}" srcOrd="1" destOrd="0" presId="urn:microsoft.com/office/officeart/2005/8/layout/target3"/>
    <dgm:cxn modelId="{D8BD6307-725C-4564-A606-5FB54F9CD394}" type="presParOf" srcId="{E790C4A9-5447-4AFE-BF38-07CA26208690}" destId="{471CAC0B-3D07-4FA8-8922-DBEEA466EE4C}" srcOrd="2" destOrd="0" presId="urn:microsoft.com/office/officeart/2005/8/layout/target3"/>
    <dgm:cxn modelId="{93AB26E3-103C-42D1-855E-E64707BD9874}" type="presParOf" srcId="{E790C4A9-5447-4AFE-BF38-07CA26208690}" destId="{7E02BEC6-C166-4097-8E6E-87410F2A9FB6}" srcOrd="3" destOrd="0" presId="urn:microsoft.com/office/officeart/2005/8/layout/target3"/>
    <dgm:cxn modelId="{3C430450-ABD9-4926-A470-BC8E7D6A21E8}" type="presParOf" srcId="{E790C4A9-5447-4AFE-BF38-07CA26208690}" destId="{6AC7C47B-7961-4A1D-BA57-94891CEF7D78}" srcOrd="4" destOrd="0" presId="urn:microsoft.com/office/officeart/2005/8/layout/target3"/>
    <dgm:cxn modelId="{0BFFA863-EE25-4F7C-888C-84E6BCF25F1B}" type="presParOf" srcId="{E790C4A9-5447-4AFE-BF38-07CA26208690}" destId="{6028C0FC-C624-477C-8B2B-C6E1AB78D8CB}" srcOrd="5" destOrd="0" presId="urn:microsoft.com/office/officeart/2005/8/layout/target3"/>
    <dgm:cxn modelId="{8DBFCF44-CDC5-4270-8F05-2BC58EE88F14}" type="presParOf" srcId="{E790C4A9-5447-4AFE-BF38-07CA26208690}" destId="{9A745B16-DA90-4C3F-8E10-A5BB23426FED}" srcOrd="6" destOrd="0" presId="urn:microsoft.com/office/officeart/2005/8/layout/target3"/>
    <dgm:cxn modelId="{363C3C0D-0D3D-4EC8-B3FE-F3C107A78B2E}" type="presParOf" srcId="{E790C4A9-5447-4AFE-BF38-07CA26208690}" destId="{798EECCB-0788-45AE-AE8C-D6E696F625E5}" srcOrd="7" destOrd="0" presId="urn:microsoft.com/office/officeart/2005/8/layout/target3"/>
    <dgm:cxn modelId="{F492A158-A0FC-4E7C-9061-10427C431482}" type="presParOf" srcId="{E790C4A9-5447-4AFE-BF38-07CA26208690}" destId="{A10C9BB2-26D3-4C0B-9571-25678FFD764C}" srcOrd="8" destOrd="0" presId="urn:microsoft.com/office/officeart/2005/8/layout/target3"/>
    <dgm:cxn modelId="{D0C44030-BC4A-4820-9FD9-54EEC0069429}" type="presParOf" srcId="{E790C4A9-5447-4AFE-BF38-07CA26208690}" destId="{8F2899B7-B580-4B04-97BE-AEDABC7C61EF}" srcOrd="9" destOrd="0" presId="urn:microsoft.com/office/officeart/2005/8/layout/target3"/>
    <dgm:cxn modelId="{D5A22BA8-4549-46CB-9C13-84271C0FD53B}" type="presParOf" srcId="{E790C4A9-5447-4AFE-BF38-07CA26208690}" destId="{D8C4CFFB-ACF4-49E0-9C4E-2E7266423302}" srcOrd="10" destOrd="0" presId="urn:microsoft.com/office/officeart/2005/8/layout/target3"/>
    <dgm:cxn modelId="{185CB787-523A-42DF-B2B0-121DD9DDAF34}" type="presParOf" srcId="{E790C4A9-5447-4AFE-BF38-07CA26208690}" destId="{69B21BF3-DA0D-4CAA-9D9D-531FD343BE39}" srcOrd="11" destOrd="0" presId="urn:microsoft.com/office/officeart/2005/8/layout/target3"/>
  </dgm:cxnLst>
  <dgm:bg/>
  <dgm:whole/>
</dgm:dataModel>
</file>

<file path=ppt/diagrams/data11.xml><?xml version="1.0" encoding="utf-8"?>
<dgm:dataModel xmlns:dgm="http://schemas.openxmlformats.org/drawingml/2006/diagram" xmlns:a="http://schemas.openxmlformats.org/drawingml/2006/main">
  <dgm:ptLst>
    <dgm:pt modelId="{E2CEE586-60B5-441A-95C2-5CBE902B2B9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A187F06A-8AF4-4ECC-9299-9AB8E97ABBBF}">
      <dgm:prSet phldrT="[Texte]" custT="1"/>
      <dgm:spPr/>
      <dgm:t>
        <a:bodyPr/>
        <a:lstStyle/>
        <a:p>
          <a:r>
            <a:rPr lang="ar-DZ" sz="3800" b="1" dirty="0" smtClean="0">
              <a:latin typeface="Sakkal Majalla" pitchFamily="2" charset="-78"/>
              <a:cs typeface="Sakkal Majalla" pitchFamily="2" charset="-78"/>
            </a:rPr>
            <a:t>عمليات </a:t>
          </a:r>
          <a:r>
            <a:rPr lang="ar-DZ" sz="3800" b="1" dirty="0" err="1" smtClean="0">
              <a:latin typeface="Sakkal Majalla" pitchFamily="2" charset="-78"/>
              <a:cs typeface="Sakkal Majalla" pitchFamily="2" charset="-78"/>
            </a:rPr>
            <a:t>الحوكمة</a:t>
          </a:r>
          <a:r>
            <a:rPr lang="ar-DZ" sz="3800" b="1" dirty="0" smtClean="0">
              <a:latin typeface="Sakkal Majalla" pitchFamily="2" charset="-78"/>
              <a:cs typeface="Sakkal Majalla" pitchFamily="2" charset="-78"/>
            </a:rPr>
            <a:t> العالمية لا تتم بنفس الكثافة وبنفس الفعالية في جميع أنحاء العالم</a:t>
          </a:r>
          <a:endParaRPr lang="fr-FR" sz="3800" b="1" dirty="0">
            <a:latin typeface="Sakkal Majalla" pitchFamily="2" charset="-78"/>
            <a:cs typeface="Sakkal Majalla" pitchFamily="2" charset="-78"/>
          </a:endParaRPr>
        </a:p>
      </dgm:t>
    </dgm:pt>
    <dgm:pt modelId="{F7100D69-DB5E-44FA-8CE4-398D5A9247FE}" type="parTrans" cxnId="{F3B4AB07-3643-4F16-A002-FD87E0D42CDA}">
      <dgm:prSet/>
      <dgm:spPr/>
      <dgm:t>
        <a:bodyPr/>
        <a:lstStyle/>
        <a:p>
          <a:endParaRPr lang="fr-FR"/>
        </a:p>
      </dgm:t>
    </dgm:pt>
    <dgm:pt modelId="{1E214036-4EFA-44D5-8772-2065E9748689}" type="sibTrans" cxnId="{F3B4AB07-3643-4F16-A002-FD87E0D42CDA}">
      <dgm:prSet/>
      <dgm:spPr/>
      <dgm:t>
        <a:bodyPr/>
        <a:lstStyle/>
        <a:p>
          <a:endParaRPr lang="fr-FR"/>
        </a:p>
      </dgm:t>
    </dgm:pt>
    <dgm:pt modelId="{CA7C376A-0453-4110-86CB-DA955B8DCACF}">
      <dgm:prSet phldrT="[Texte]"/>
      <dgm:spPr/>
      <dgm:t>
        <a:bodyPr/>
        <a:lstStyle/>
        <a:p>
          <a:pPr rtl="1"/>
          <a:r>
            <a:rPr lang="ar-DZ" b="1" dirty="0" smtClean="0">
              <a:latin typeface="Sakkal Majalla" pitchFamily="2" charset="-78"/>
              <a:cs typeface="Sakkal Majalla" pitchFamily="2" charset="-78"/>
            </a:rPr>
            <a:t>مشكلة التمثيل الجغرافي: </a:t>
          </a:r>
        </a:p>
        <a:p>
          <a:pPr rtl="1"/>
          <a:r>
            <a:rPr lang="ar-DZ" b="1" dirty="0" smtClean="0">
              <a:latin typeface="Sakkal Majalla" pitchFamily="2" charset="-78"/>
              <a:cs typeface="Sakkal Majalla" pitchFamily="2" charset="-78"/>
            </a:rPr>
            <a:t>الـمنظمات غير الحكومية تمثل عددا محدودا جدا من دول العالم</a:t>
          </a:r>
          <a:endParaRPr lang="fr-FR" dirty="0"/>
        </a:p>
      </dgm:t>
    </dgm:pt>
    <dgm:pt modelId="{AB8E2612-A673-4FB9-A024-21EFB33685DB}" type="parTrans" cxnId="{ABC4CC3B-61FF-4928-B3FC-98AC27B5C49B}">
      <dgm:prSet/>
      <dgm:spPr/>
      <dgm:t>
        <a:bodyPr/>
        <a:lstStyle/>
        <a:p>
          <a:endParaRPr lang="fr-FR"/>
        </a:p>
      </dgm:t>
    </dgm:pt>
    <dgm:pt modelId="{B6674443-AF45-4EE5-9476-CB2CD0A47755}" type="sibTrans" cxnId="{ABC4CC3B-61FF-4928-B3FC-98AC27B5C49B}">
      <dgm:prSet/>
      <dgm:spPr/>
      <dgm:t>
        <a:bodyPr/>
        <a:lstStyle/>
        <a:p>
          <a:endParaRPr lang="fr-FR"/>
        </a:p>
      </dgm:t>
    </dgm:pt>
    <dgm:pt modelId="{D691D5C9-C461-4633-9CEC-FDC2E191333C}">
      <dgm:prSet phldrT="[Texte]" custT="1"/>
      <dgm:spPr/>
      <dgm:t>
        <a:bodyPr/>
        <a:lstStyle/>
        <a:p>
          <a:pPr rtl="1"/>
          <a:r>
            <a:rPr lang="ar-DZ" sz="3400" b="1" dirty="0" smtClean="0">
              <a:latin typeface="Sakkal Majalla" pitchFamily="2" charset="-78"/>
              <a:cs typeface="Sakkal Majalla" pitchFamily="2" charset="-78"/>
            </a:rPr>
            <a:t>مشكلة التمثيل الجغرافي: </a:t>
          </a:r>
        </a:p>
        <a:p>
          <a:pPr rtl="1"/>
          <a:r>
            <a:rPr lang="ar-DZ" sz="3400" b="1" dirty="0" smtClean="0">
              <a:latin typeface="Sakkal Majalla" pitchFamily="2" charset="-78"/>
              <a:cs typeface="Sakkal Majalla" pitchFamily="2" charset="-78"/>
            </a:rPr>
            <a:t>الدول الـمعنية بتحديات </a:t>
          </a:r>
          <a:r>
            <a:rPr lang="ar-DZ" sz="3400" b="1" dirty="0" err="1" smtClean="0">
              <a:latin typeface="Sakkal Majalla" pitchFamily="2" charset="-78"/>
              <a:cs typeface="Sakkal Majalla" pitchFamily="2" charset="-78"/>
            </a:rPr>
            <a:t>الحوكمة</a:t>
          </a:r>
          <a:r>
            <a:rPr lang="ar-DZ" sz="3400" b="1" dirty="0" smtClean="0">
              <a:latin typeface="Sakkal Majalla" pitchFamily="2" charset="-78"/>
              <a:cs typeface="Sakkal Majalla" pitchFamily="2" charset="-78"/>
            </a:rPr>
            <a:t> العالـمية ذات تمثيل متدن جدا</a:t>
          </a:r>
          <a:endParaRPr lang="fr-FR" sz="3200" b="1" dirty="0">
            <a:latin typeface="Sakkal Majalla" pitchFamily="2" charset="-78"/>
            <a:cs typeface="Sakkal Majalla" pitchFamily="2" charset="-78"/>
          </a:endParaRPr>
        </a:p>
      </dgm:t>
    </dgm:pt>
    <dgm:pt modelId="{57142B02-9822-4CD9-AC20-F662244EB77E}" type="parTrans" cxnId="{F635AA1C-B4FF-4649-A624-42132F1EC383}">
      <dgm:prSet/>
      <dgm:spPr/>
      <dgm:t>
        <a:bodyPr/>
        <a:lstStyle/>
        <a:p>
          <a:endParaRPr lang="fr-FR"/>
        </a:p>
      </dgm:t>
    </dgm:pt>
    <dgm:pt modelId="{2337C367-34D8-4AD3-9CBA-182D5C080AB1}" type="sibTrans" cxnId="{F635AA1C-B4FF-4649-A624-42132F1EC383}">
      <dgm:prSet/>
      <dgm:spPr/>
      <dgm:t>
        <a:bodyPr/>
        <a:lstStyle/>
        <a:p>
          <a:endParaRPr lang="fr-FR"/>
        </a:p>
      </dgm:t>
    </dgm:pt>
    <dgm:pt modelId="{4DA5B88A-5F0C-4BF0-B4EB-75F23A3FC7EE}" type="pres">
      <dgm:prSet presAssocID="{E2CEE586-60B5-441A-95C2-5CBE902B2B9D}" presName="Name0" presStyleCnt="0">
        <dgm:presLayoutVars>
          <dgm:dir/>
          <dgm:resizeHandles val="exact"/>
        </dgm:presLayoutVars>
      </dgm:prSet>
      <dgm:spPr/>
      <dgm:t>
        <a:bodyPr/>
        <a:lstStyle/>
        <a:p>
          <a:endParaRPr lang="fr-FR"/>
        </a:p>
      </dgm:t>
    </dgm:pt>
    <dgm:pt modelId="{395960ED-780A-4698-AF90-CB6854194AA1}" type="pres">
      <dgm:prSet presAssocID="{A187F06A-8AF4-4ECC-9299-9AB8E97ABBBF}" presName="node" presStyleLbl="node1" presStyleIdx="0" presStyleCnt="3" custScaleX="158141" custScaleY="137388" custRadScaleRad="88963" custRadScaleInc="-4009">
        <dgm:presLayoutVars>
          <dgm:bulletEnabled val="1"/>
        </dgm:presLayoutVars>
      </dgm:prSet>
      <dgm:spPr/>
      <dgm:t>
        <a:bodyPr/>
        <a:lstStyle/>
        <a:p>
          <a:endParaRPr lang="fr-FR"/>
        </a:p>
      </dgm:t>
    </dgm:pt>
    <dgm:pt modelId="{0A943B3A-B351-4D39-BFE3-87B0914035B6}" type="pres">
      <dgm:prSet presAssocID="{1E214036-4EFA-44D5-8772-2065E9748689}" presName="sibTrans" presStyleLbl="sibTrans2D1" presStyleIdx="0" presStyleCnt="3"/>
      <dgm:spPr/>
      <dgm:t>
        <a:bodyPr/>
        <a:lstStyle/>
        <a:p>
          <a:endParaRPr lang="fr-FR"/>
        </a:p>
      </dgm:t>
    </dgm:pt>
    <dgm:pt modelId="{34BBFEA4-DCA4-438B-8790-F0285A77A93D}" type="pres">
      <dgm:prSet presAssocID="{1E214036-4EFA-44D5-8772-2065E9748689}" presName="connectorText" presStyleLbl="sibTrans2D1" presStyleIdx="0" presStyleCnt="3"/>
      <dgm:spPr/>
      <dgm:t>
        <a:bodyPr/>
        <a:lstStyle/>
        <a:p>
          <a:endParaRPr lang="fr-FR"/>
        </a:p>
      </dgm:t>
    </dgm:pt>
    <dgm:pt modelId="{A0A62F95-2484-4EB9-8408-D15AC3986426}" type="pres">
      <dgm:prSet presAssocID="{CA7C376A-0453-4110-86CB-DA955B8DCACF}" presName="node" presStyleLbl="node1" presStyleIdx="1" presStyleCnt="3" custScaleX="126103" custScaleY="189919" custRadScaleRad="90747" custRadScaleInc="-14068">
        <dgm:presLayoutVars>
          <dgm:bulletEnabled val="1"/>
        </dgm:presLayoutVars>
      </dgm:prSet>
      <dgm:spPr/>
      <dgm:t>
        <a:bodyPr/>
        <a:lstStyle/>
        <a:p>
          <a:endParaRPr lang="fr-FR"/>
        </a:p>
      </dgm:t>
    </dgm:pt>
    <dgm:pt modelId="{5EBAB29B-B42E-472E-B5BE-145C821867D7}" type="pres">
      <dgm:prSet presAssocID="{B6674443-AF45-4EE5-9476-CB2CD0A47755}" presName="sibTrans" presStyleLbl="sibTrans2D1" presStyleIdx="1" presStyleCnt="3"/>
      <dgm:spPr/>
      <dgm:t>
        <a:bodyPr/>
        <a:lstStyle/>
        <a:p>
          <a:endParaRPr lang="fr-FR"/>
        </a:p>
      </dgm:t>
    </dgm:pt>
    <dgm:pt modelId="{87E98464-AE9A-43A2-91B0-215F28CA8567}" type="pres">
      <dgm:prSet presAssocID="{B6674443-AF45-4EE5-9476-CB2CD0A47755}" presName="connectorText" presStyleLbl="sibTrans2D1" presStyleIdx="1" presStyleCnt="3"/>
      <dgm:spPr/>
      <dgm:t>
        <a:bodyPr/>
        <a:lstStyle/>
        <a:p>
          <a:endParaRPr lang="fr-FR"/>
        </a:p>
      </dgm:t>
    </dgm:pt>
    <dgm:pt modelId="{25B95FFA-95EC-4D62-B6C4-602A04997B59}" type="pres">
      <dgm:prSet presAssocID="{D691D5C9-C461-4633-9CEC-FDC2E191333C}" presName="node" presStyleLbl="node1" presStyleIdx="2" presStyleCnt="3" custScaleX="121730" custScaleY="187336" custRadScaleRad="97314" custRadScaleInc="15893">
        <dgm:presLayoutVars>
          <dgm:bulletEnabled val="1"/>
        </dgm:presLayoutVars>
      </dgm:prSet>
      <dgm:spPr/>
      <dgm:t>
        <a:bodyPr/>
        <a:lstStyle/>
        <a:p>
          <a:endParaRPr lang="fr-FR"/>
        </a:p>
      </dgm:t>
    </dgm:pt>
    <dgm:pt modelId="{4ADCDA59-E929-411F-BFD9-9EAC89EEC7EB}" type="pres">
      <dgm:prSet presAssocID="{2337C367-34D8-4AD3-9CBA-182D5C080AB1}" presName="sibTrans" presStyleLbl="sibTrans2D1" presStyleIdx="2" presStyleCnt="3"/>
      <dgm:spPr/>
      <dgm:t>
        <a:bodyPr/>
        <a:lstStyle/>
        <a:p>
          <a:endParaRPr lang="fr-FR"/>
        </a:p>
      </dgm:t>
    </dgm:pt>
    <dgm:pt modelId="{57E71EE9-3820-4EFC-A43B-0AB681B32E26}" type="pres">
      <dgm:prSet presAssocID="{2337C367-34D8-4AD3-9CBA-182D5C080AB1}" presName="connectorText" presStyleLbl="sibTrans2D1" presStyleIdx="2" presStyleCnt="3"/>
      <dgm:spPr/>
      <dgm:t>
        <a:bodyPr/>
        <a:lstStyle/>
        <a:p>
          <a:endParaRPr lang="fr-FR"/>
        </a:p>
      </dgm:t>
    </dgm:pt>
  </dgm:ptLst>
  <dgm:cxnLst>
    <dgm:cxn modelId="{8F2DC167-0395-4E0F-ADC2-5E25885072D4}" type="presOf" srcId="{1E214036-4EFA-44D5-8772-2065E9748689}" destId="{0A943B3A-B351-4D39-BFE3-87B0914035B6}" srcOrd="0" destOrd="0" presId="urn:microsoft.com/office/officeart/2005/8/layout/cycle7"/>
    <dgm:cxn modelId="{04383598-59CD-4502-83FA-17E5194C5A14}" type="presOf" srcId="{2337C367-34D8-4AD3-9CBA-182D5C080AB1}" destId="{4ADCDA59-E929-411F-BFD9-9EAC89EEC7EB}" srcOrd="0" destOrd="0" presId="urn:microsoft.com/office/officeart/2005/8/layout/cycle7"/>
    <dgm:cxn modelId="{09864299-CB84-49D4-87E4-16247A0B497F}" type="presOf" srcId="{D691D5C9-C461-4633-9CEC-FDC2E191333C}" destId="{25B95FFA-95EC-4D62-B6C4-602A04997B59}" srcOrd="0" destOrd="0" presId="urn:microsoft.com/office/officeart/2005/8/layout/cycle7"/>
    <dgm:cxn modelId="{F3B4AB07-3643-4F16-A002-FD87E0D42CDA}" srcId="{E2CEE586-60B5-441A-95C2-5CBE902B2B9D}" destId="{A187F06A-8AF4-4ECC-9299-9AB8E97ABBBF}" srcOrd="0" destOrd="0" parTransId="{F7100D69-DB5E-44FA-8CE4-398D5A9247FE}" sibTransId="{1E214036-4EFA-44D5-8772-2065E9748689}"/>
    <dgm:cxn modelId="{42E3E321-A72A-4E93-B436-BA655D1055B1}" type="presOf" srcId="{2337C367-34D8-4AD3-9CBA-182D5C080AB1}" destId="{57E71EE9-3820-4EFC-A43B-0AB681B32E26}" srcOrd="1" destOrd="0" presId="urn:microsoft.com/office/officeart/2005/8/layout/cycle7"/>
    <dgm:cxn modelId="{5ADA9C62-61B3-4936-B861-79020D56670D}" type="presOf" srcId="{1E214036-4EFA-44D5-8772-2065E9748689}" destId="{34BBFEA4-DCA4-438B-8790-F0285A77A93D}" srcOrd="1" destOrd="0" presId="urn:microsoft.com/office/officeart/2005/8/layout/cycle7"/>
    <dgm:cxn modelId="{069950EC-2353-4BD9-8DBB-1F7874D74BE4}" type="presOf" srcId="{B6674443-AF45-4EE5-9476-CB2CD0A47755}" destId="{5EBAB29B-B42E-472E-B5BE-145C821867D7}" srcOrd="0" destOrd="0" presId="urn:microsoft.com/office/officeart/2005/8/layout/cycle7"/>
    <dgm:cxn modelId="{ABC4CC3B-61FF-4928-B3FC-98AC27B5C49B}" srcId="{E2CEE586-60B5-441A-95C2-5CBE902B2B9D}" destId="{CA7C376A-0453-4110-86CB-DA955B8DCACF}" srcOrd="1" destOrd="0" parTransId="{AB8E2612-A673-4FB9-A024-21EFB33685DB}" sibTransId="{B6674443-AF45-4EE5-9476-CB2CD0A47755}"/>
    <dgm:cxn modelId="{3A5C85EC-2720-474C-94E0-3BFED3423EE4}" type="presOf" srcId="{A187F06A-8AF4-4ECC-9299-9AB8E97ABBBF}" destId="{395960ED-780A-4698-AF90-CB6854194AA1}" srcOrd="0" destOrd="0" presId="urn:microsoft.com/office/officeart/2005/8/layout/cycle7"/>
    <dgm:cxn modelId="{F4ACDE02-712B-4264-A2A7-4507A44AD2EB}" type="presOf" srcId="{CA7C376A-0453-4110-86CB-DA955B8DCACF}" destId="{A0A62F95-2484-4EB9-8408-D15AC3986426}" srcOrd="0" destOrd="0" presId="urn:microsoft.com/office/officeart/2005/8/layout/cycle7"/>
    <dgm:cxn modelId="{BE3078C2-2B79-4639-9AE3-40D6592926DD}" type="presOf" srcId="{E2CEE586-60B5-441A-95C2-5CBE902B2B9D}" destId="{4DA5B88A-5F0C-4BF0-B4EB-75F23A3FC7EE}" srcOrd="0" destOrd="0" presId="urn:microsoft.com/office/officeart/2005/8/layout/cycle7"/>
    <dgm:cxn modelId="{F635AA1C-B4FF-4649-A624-42132F1EC383}" srcId="{E2CEE586-60B5-441A-95C2-5CBE902B2B9D}" destId="{D691D5C9-C461-4633-9CEC-FDC2E191333C}" srcOrd="2" destOrd="0" parTransId="{57142B02-9822-4CD9-AC20-F662244EB77E}" sibTransId="{2337C367-34D8-4AD3-9CBA-182D5C080AB1}"/>
    <dgm:cxn modelId="{48E3CC8A-AFF4-498C-B17D-4D95BCDC00C5}" type="presOf" srcId="{B6674443-AF45-4EE5-9476-CB2CD0A47755}" destId="{87E98464-AE9A-43A2-91B0-215F28CA8567}" srcOrd="1" destOrd="0" presId="urn:microsoft.com/office/officeart/2005/8/layout/cycle7"/>
    <dgm:cxn modelId="{335E0FE3-78D1-4A95-B2ED-3031516F90A9}" type="presParOf" srcId="{4DA5B88A-5F0C-4BF0-B4EB-75F23A3FC7EE}" destId="{395960ED-780A-4698-AF90-CB6854194AA1}" srcOrd="0" destOrd="0" presId="urn:microsoft.com/office/officeart/2005/8/layout/cycle7"/>
    <dgm:cxn modelId="{292002F7-7EBF-4894-BBC8-8C29BD95C9EF}" type="presParOf" srcId="{4DA5B88A-5F0C-4BF0-B4EB-75F23A3FC7EE}" destId="{0A943B3A-B351-4D39-BFE3-87B0914035B6}" srcOrd="1" destOrd="0" presId="urn:microsoft.com/office/officeart/2005/8/layout/cycle7"/>
    <dgm:cxn modelId="{9282BFA8-A65A-465D-9538-778920D2BED1}" type="presParOf" srcId="{0A943B3A-B351-4D39-BFE3-87B0914035B6}" destId="{34BBFEA4-DCA4-438B-8790-F0285A77A93D}" srcOrd="0" destOrd="0" presId="urn:microsoft.com/office/officeart/2005/8/layout/cycle7"/>
    <dgm:cxn modelId="{D34A7E5E-F6B0-4EEC-9D68-2F3446A2FEE7}" type="presParOf" srcId="{4DA5B88A-5F0C-4BF0-B4EB-75F23A3FC7EE}" destId="{A0A62F95-2484-4EB9-8408-D15AC3986426}" srcOrd="2" destOrd="0" presId="urn:microsoft.com/office/officeart/2005/8/layout/cycle7"/>
    <dgm:cxn modelId="{F703FECF-79B8-4AA7-BCD0-DAB865892B02}" type="presParOf" srcId="{4DA5B88A-5F0C-4BF0-B4EB-75F23A3FC7EE}" destId="{5EBAB29B-B42E-472E-B5BE-145C821867D7}" srcOrd="3" destOrd="0" presId="urn:microsoft.com/office/officeart/2005/8/layout/cycle7"/>
    <dgm:cxn modelId="{53F50C60-6D1F-4DBB-BD63-A62A3640DFC9}" type="presParOf" srcId="{5EBAB29B-B42E-472E-B5BE-145C821867D7}" destId="{87E98464-AE9A-43A2-91B0-215F28CA8567}" srcOrd="0" destOrd="0" presId="urn:microsoft.com/office/officeart/2005/8/layout/cycle7"/>
    <dgm:cxn modelId="{06F43FAB-DD51-4601-B936-B31028A4B91F}" type="presParOf" srcId="{4DA5B88A-5F0C-4BF0-B4EB-75F23A3FC7EE}" destId="{25B95FFA-95EC-4D62-B6C4-602A04997B59}" srcOrd="4" destOrd="0" presId="urn:microsoft.com/office/officeart/2005/8/layout/cycle7"/>
    <dgm:cxn modelId="{1D4B90A8-3427-4308-8CF2-5ED01874913A}" type="presParOf" srcId="{4DA5B88A-5F0C-4BF0-B4EB-75F23A3FC7EE}" destId="{4ADCDA59-E929-411F-BFD9-9EAC89EEC7EB}" srcOrd="5" destOrd="0" presId="urn:microsoft.com/office/officeart/2005/8/layout/cycle7"/>
    <dgm:cxn modelId="{819C98DE-94E7-4EB5-9CC2-54FF2E721CF2}" type="presParOf" srcId="{4ADCDA59-E929-411F-BFD9-9EAC89EEC7EB}" destId="{57E71EE9-3820-4EFC-A43B-0AB681B32E26}" srcOrd="0" destOrd="0" presId="urn:microsoft.com/office/officeart/2005/8/layout/cycle7"/>
  </dgm:cxnLst>
  <dgm:bg/>
  <dgm:whole/>
</dgm:dataModel>
</file>

<file path=ppt/diagrams/data12.xml><?xml version="1.0" encoding="utf-8"?>
<dgm:dataModel xmlns:dgm="http://schemas.openxmlformats.org/drawingml/2006/diagram" xmlns:a="http://schemas.openxmlformats.org/drawingml/2006/main">
  <dgm:ptLst>
    <dgm:pt modelId="{C2AED277-1FB3-4A7E-A0B2-CC42087A9CD4}" type="doc">
      <dgm:prSet loTypeId="urn:microsoft.com/office/officeart/2005/8/layout/cycle8" loCatId="cycle" qsTypeId="urn:microsoft.com/office/officeart/2005/8/quickstyle/simple1" qsCatId="simple" csTypeId="urn:microsoft.com/office/officeart/2005/8/colors/accent1_2" csCatId="accent1" phldr="1"/>
      <dgm:spPr/>
    </dgm:pt>
    <dgm:pt modelId="{55A39EDA-46B6-4BF1-8826-2846AFEEA740}">
      <dgm:prSet phldrT="[Texte]" custT="1"/>
      <dgm:spPr>
        <a:solidFill>
          <a:schemeClr val="tx2">
            <a:lumMod val="75000"/>
          </a:schemeClr>
        </a:solidFill>
      </dgm:spPr>
      <dgm:t>
        <a:bodyPr vert="horz"/>
        <a:lstStyle/>
        <a:p>
          <a:pPr marL="0" indent="0" rtl="1">
            <a:tabLst/>
          </a:pPr>
          <a:r>
            <a:rPr lang="ar-DZ" sz="5600" b="1" dirty="0" smtClean="0">
              <a:latin typeface="Sakkal Majalla" pitchFamily="2" charset="-78"/>
              <a:cs typeface="Sakkal Majalla" pitchFamily="2" charset="-78"/>
            </a:rPr>
            <a:t>الشمال – الجنوب</a:t>
          </a:r>
          <a:endParaRPr lang="fr-FR" sz="5600" b="1" dirty="0">
            <a:latin typeface="Sakkal Majalla" pitchFamily="2" charset="-78"/>
            <a:cs typeface="Sakkal Majalla" pitchFamily="2" charset="-78"/>
          </a:endParaRPr>
        </a:p>
      </dgm:t>
    </dgm:pt>
    <dgm:pt modelId="{4AE1244C-4C65-4778-81C4-8967F8A87AA3}" type="parTrans" cxnId="{62F6BE2D-2764-49A8-A66F-92A4EF790660}">
      <dgm:prSet/>
      <dgm:spPr/>
      <dgm:t>
        <a:bodyPr/>
        <a:lstStyle/>
        <a:p>
          <a:endParaRPr lang="fr-FR"/>
        </a:p>
      </dgm:t>
    </dgm:pt>
    <dgm:pt modelId="{AADBE1E4-F6C7-4AA9-AF28-59443513AB5C}" type="sibTrans" cxnId="{62F6BE2D-2764-49A8-A66F-92A4EF790660}">
      <dgm:prSet/>
      <dgm:spPr/>
      <dgm:t>
        <a:bodyPr/>
        <a:lstStyle/>
        <a:p>
          <a:endParaRPr lang="fr-FR"/>
        </a:p>
      </dgm:t>
    </dgm:pt>
    <dgm:pt modelId="{604BE5FA-EE4D-4300-BBA4-39C247DC0BB4}">
      <dgm:prSet phldrT="[Texte]" custT="1"/>
      <dgm:spPr>
        <a:solidFill>
          <a:schemeClr val="accent3">
            <a:lumMod val="75000"/>
          </a:schemeClr>
        </a:solidFill>
      </dgm:spPr>
      <dgm:t>
        <a:bodyPr/>
        <a:lstStyle/>
        <a:p>
          <a:pPr rtl="1"/>
          <a:r>
            <a:rPr lang="ar-DZ" sz="5600" b="1" dirty="0" smtClean="0">
              <a:latin typeface="Sakkal Majalla" pitchFamily="2" charset="-78"/>
              <a:cs typeface="Sakkal Majalla" pitchFamily="2" charset="-78"/>
            </a:rPr>
            <a:t>العالـمي – الـمحـلي</a:t>
          </a:r>
          <a:endParaRPr lang="fr-FR" sz="5600" dirty="0"/>
        </a:p>
      </dgm:t>
    </dgm:pt>
    <dgm:pt modelId="{6CB3DE20-66ED-4F6E-A2C8-2C0E2CDC6A01}" type="parTrans" cxnId="{248E457A-5F06-48C9-A9CB-4E10C86F2DBC}">
      <dgm:prSet/>
      <dgm:spPr/>
      <dgm:t>
        <a:bodyPr/>
        <a:lstStyle/>
        <a:p>
          <a:endParaRPr lang="fr-FR"/>
        </a:p>
      </dgm:t>
    </dgm:pt>
    <dgm:pt modelId="{1C1B8771-2575-41E5-B1DB-7F033CAD6998}" type="sibTrans" cxnId="{248E457A-5F06-48C9-A9CB-4E10C86F2DBC}">
      <dgm:prSet/>
      <dgm:spPr/>
      <dgm:t>
        <a:bodyPr/>
        <a:lstStyle/>
        <a:p>
          <a:endParaRPr lang="fr-FR"/>
        </a:p>
      </dgm:t>
    </dgm:pt>
    <dgm:pt modelId="{45887449-314C-418E-8481-737113BE378A}" type="pres">
      <dgm:prSet presAssocID="{C2AED277-1FB3-4A7E-A0B2-CC42087A9CD4}" presName="compositeShape" presStyleCnt="0">
        <dgm:presLayoutVars>
          <dgm:chMax val="7"/>
          <dgm:dir/>
          <dgm:resizeHandles val="exact"/>
        </dgm:presLayoutVars>
      </dgm:prSet>
      <dgm:spPr/>
    </dgm:pt>
    <dgm:pt modelId="{19A6BDDA-B978-4A39-89F5-AAFF3BADF8E7}" type="pres">
      <dgm:prSet presAssocID="{C2AED277-1FB3-4A7E-A0B2-CC42087A9CD4}" presName="wedge1" presStyleLbl="node1" presStyleIdx="0" presStyleCnt="2" custScaleX="126141" custScaleY="106617"/>
      <dgm:spPr/>
      <dgm:t>
        <a:bodyPr/>
        <a:lstStyle/>
        <a:p>
          <a:endParaRPr lang="fr-FR"/>
        </a:p>
      </dgm:t>
    </dgm:pt>
    <dgm:pt modelId="{6758A37E-8D2C-493E-B8E3-A65511EB11BF}" type="pres">
      <dgm:prSet presAssocID="{C2AED277-1FB3-4A7E-A0B2-CC42087A9CD4}" presName="dummy1a" presStyleCnt="0"/>
      <dgm:spPr/>
    </dgm:pt>
    <dgm:pt modelId="{4901BE26-80C1-4AD8-AE45-C66749D7A913}" type="pres">
      <dgm:prSet presAssocID="{C2AED277-1FB3-4A7E-A0B2-CC42087A9CD4}" presName="dummy1b" presStyleCnt="0"/>
      <dgm:spPr/>
    </dgm:pt>
    <dgm:pt modelId="{065C6F2D-4EF6-4CE9-BA24-4F0172F0567E}" type="pres">
      <dgm:prSet presAssocID="{C2AED277-1FB3-4A7E-A0B2-CC42087A9CD4}" presName="wedge1Tx" presStyleLbl="node1" presStyleIdx="0" presStyleCnt="2">
        <dgm:presLayoutVars>
          <dgm:chMax val="0"/>
          <dgm:chPref val="0"/>
          <dgm:bulletEnabled val="1"/>
        </dgm:presLayoutVars>
      </dgm:prSet>
      <dgm:spPr/>
      <dgm:t>
        <a:bodyPr/>
        <a:lstStyle/>
        <a:p>
          <a:endParaRPr lang="fr-FR"/>
        </a:p>
      </dgm:t>
    </dgm:pt>
    <dgm:pt modelId="{8BD7019E-34BF-47DD-B52D-4E8261556CEB}" type="pres">
      <dgm:prSet presAssocID="{C2AED277-1FB3-4A7E-A0B2-CC42087A9CD4}" presName="wedge2" presStyleLbl="node1" presStyleIdx="1" presStyleCnt="2" custScaleX="126141" custScaleY="106617"/>
      <dgm:spPr/>
      <dgm:t>
        <a:bodyPr/>
        <a:lstStyle/>
        <a:p>
          <a:endParaRPr lang="fr-FR"/>
        </a:p>
      </dgm:t>
    </dgm:pt>
    <dgm:pt modelId="{2B1F8CDF-E7FB-4D11-8889-A2EB43E14818}" type="pres">
      <dgm:prSet presAssocID="{C2AED277-1FB3-4A7E-A0B2-CC42087A9CD4}" presName="dummy2a" presStyleCnt="0"/>
      <dgm:spPr/>
    </dgm:pt>
    <dgm:pt modelId="{8C268647-91B7-4DEF-864F-02AE032DC597}" type="pres">
      <dgm:prSet presAssocID="{C2AED277-1FB3-4A7E-A0B2-CC42087A9CD4}" presName="dummy2b" presStyleCnt="0"/>
      <dgm:spPr/>
    </dgm:pt>
    <dgm:pt modelId="{B89B8FA1-C154-4D77-994A-9A9D25A924D3}" type="pres">
      <dgm:prSet presAssocID="{C2AED277-1FB3-4A7E-A0B2-CC42087A9CD4}" presName="wedge2Tx" presStyleLbl="node1" presStyleIdx="1" presStyleCnt="2">
        <dgm:presLayoutVars>
          <dgm:chMax val="0"/>
          <dgm:chPref val="0"/>
          <dgm:bulletEnabled val="1"/>
        </dgm:presLayoutVars>
      </dgm:prSet>
      <dgm:spPr/>
      <dgm:t>
        <a:bodyPr/>
        <a:lstStyle/>
        <a:p>
          <a:endParaRPr lang="fr-FR"/>
        </a:p>
      </dgm:t>
    </dgm:pt>
    <dgm:pt modelId="{788D8CC3-1394-4842-8E3E-56245899F592}" type="pres">
      <dgm:prSet presAssocID="{AADBE1E4-F6C7-4AA9-AF28-59443513AB5C}" presName="arrowWedge1" presStyleLbl="fgSibTrans2D1" presStyleIdx="0" presStyleCnt="2" custScaleX="126141" custScaleY="106617"/>
      <dgm:spPr>
        <a:solidFill>
          <a:schemeClr val="tx2">
            <a:lumMod val="40000"/>
            <a:lumOff val="60000"/>
          </a:schemeClr>
        </a:solidFill>
      </dgm:spPr>
      <dgm:t>
        <a:bodyPr/>
        <a:lstStyle/>
        <a:p>
          <a:endParaRPr lang="fr-FR"/>
        </a:p>
      </dgm:t>
    </dgm:pt>
    <dgm:pt modelId="{CD515F34-B398-4427-90FF-8E76DE7CDF99}" type="pres">
      <dgm:prSet presAssocID="{1C1B8771-2575-41E5-B1DB-7F033CAD6998}" presName="arrowWedge2" presStyleLbl="fgSibTrans2D1" presStyleIdx="1" presStyleCnt="2" custScaleX="126141" custScaleY="106617"/>
      <dgm:spPr>
        <a:solidFill>
          <a:schemeClr val="accent3">
            <a:lumMod val="60000"/>
            <a:lumOff val="40000"/>
          </a:schemeClr>
        </a:solidFill>
      </dgm:spPr>
      <dgm:t>
        <a:bodyPr/>
        <a:lstStyle/>
        <a:p>
          <a:endParaRPr lang="fr-FR"/>
        </a:p>
      </dgm:t>
    </dgm:pt>
  </dgm:ptLst>
  <dgm:cxnLst>
    <dgm:cxn modelId="{62F6BE2D-2764-49A8-A66F-92A4EF790660}" srcId="{C2AED277-1FB3-4A7E-A0B2-CC42087A9CD4}" destId="{55A39EDA-46B6-4BF1-8826-2846AFEEA740}" srcOrd="0" destOrd="0" parTransId="{4AE1244C-4C65-4778-81C4-8967F8A87AA3}" sibTransId="{AADBE1E4-F6C7-4AA9-AF28-59443513AB5C}"/>
    <dgm:cxn modelId="{950F1340-3210-4734-B575-41E2096F1E3E}" type="presOf" srcId="{C2AED277-1FB3-4A7E-A0B2-CC42087A9CD4}" destId="{45887449-314C-418E-8481-737113BE378A}" srcOrd="0" destOrd="0" presId="urn:microsoft.com/office/officeart/2005/8/layout/cycle8"/>
    <dgm:cxn modelId="{248E457A-5F06-48C9-A9CB-4E10C86F2DBC}" srcId="{C2AED277-1FB3-4A7E-A0B2-CC42087A9CD4}" destId="{604BE5FA-EE4D-4300-BBA4-39C247DC0BB4}" srcOrd="1" destOrd="0" parTransId="{6CB3DE20-66ED-4F6E-A2C8-2C0E2CDC6A01}" sibTransId="{1C1B8771-2575-41E5-B1DB-7F033CAD6998}"/>
    <dgm:cxn modelId="{59BA3951-F5AF-4C48-990C-A46DF099B1AD}" type="presOf" srcId="{55A39EDA-46B6-4BF1-8826-2846AFEEA740}" destId="{065C6F2D-4EF6-4CE9-BA24-4F0172F0567E}" srcOrd="1" destOrd="0" presId="urn:microsoft.com/office/officeart/2005/8/layout/cycle8"/>
    <dgm:cxn modelId="{597319AC-B195-498E-9519-CBCC6BC82828}" type="presOf" srcId="{604BE5FA-EE4D-4300-BBA4-39C247DC0BB4}" destId="{B89B8FA1-C154-4D77-994A-9A9D25A924D3}" srcOrd="1" destOrd="0" presId="urn:microsoft.com/office/officeart/2005/8/layout/cycle8"/>
    <dgm:cxn modelId="{7C3FDC23-0C29-4202-ABB9-666B68DF6DE0}" type="presOf" srcId="{55A39EDA-46B6-4BF1-8826-2846AFEEA740}" destId="{19A6BDDA-B978-4A39-89F5-AAFF3BADF8E7}" srcOrd="0" destOrd="0" presId="urn:microsoft.com/office/officeart/2005/8/layout/cycle8"/>
    <dgm:cxn modelId="{0400D19C-057C-4F86-AD03-7AC516408A63}" type="presOf" srcId="{604BE5FA-EE4D-4300-BBA4-39C247DC0BB4}" destId="{8BD7019E-34BF-47DD-B52D-4E8261556CEB}" srcOrd="0" destOrd="0" presId="urn:microsoft.com/office/officeart/2005/8/layout/cycle8"/>
    <dgm:cxn modelId="{80B9A380-1395-42F6-A34D-30888FE5F6E4}" type="presParOf" srcId="{45887449-314C-418E-8481-737113BE378A}" destId="{19A6BDDA-B978-4A39-89F5-AAFF3BADF8E7}" srcOrd="0" destOrd="0" presId="urn:microsoft.com/office/officeart/2005/8/layout/cycle8"/>
    <dgm:cxn modelId="{30A00583-DA3E-4330-8647-B82AF21B6243}" type="presParOf" srcId="{45887449-314C-418E-8481-737113BE378A}" destId="{6758A37E-8D2C-493E-B8E3-A65511EB11BF}" srcOrd="1" destOrd="0" presId="urn:microsoft.com/office/officeart/2005/8/layout/cycle8"/>
    <dgm:cxn modelId="{16D15B62-51BF-4B69-BCC4-9B0497287ED6}" type="presParOf" srcId="{45887449-314C-418E-8481-737113BE378A}" destId="{4901BE26-80C1-4AD8-AE45-C66749D7A913}" srcOrd="2" destOrd="0" presId="urn:microsoft.com/office/officeart/2005/8/layout/cycle8"/>
    <dgm:cxn modelId="{186997B0-F2DA-451D-B9B7-2D25878F39FE}" type="presParOf" srcId="{45887449-314C-418E-8481-737113BE378A}" destId="{065C6F2D-4EF6-4CE9-BA24-4F0172F0567E}" srcOrd="3" destOrd="0" presId="urn:microsoft.com/office/officeart/2005/8/layout/cycle8"/>
    <dgm:cxn modelId="{E45BE299-E9A1-4180-9745-532C7B46EC66}" type="presParOf" srcId="{45887449-314C-418E-8481-737113BE378A}" destId="{8BD7019E-34BF-47DD-B52D-4E8261556CEB}" srcOrd="4" destOrd="0" presId="urn:microsoft.com/office/officeart/2005/8/layout/cycle8"/>
    <dgm:cxn modelId="{38BB37DB-5FAA-43DC-8DDA-A4C93AAD009E}" type="presParOf" srcId="{45887449-314C-418E-8481-737113BE378A}" destId="{2B1F8CDF-E7FB-4D11-8889-A2EB43E14818}" srcOrd="5" destOrd="0" presId="urn:microsoft.com/office/officeart/2005/8/layout/cycle8"/>
    <dgm:cxn modelId="{F008EA9E-10D0-41AC-9A45-252E8FC94690}" type="presParOf" srcId="{45887449-314C-418E-8481-737113BE378A}" destId="{8C268647-91B7-4DEF-864F-02AE032DC597}" srcOrd="6" destOrd="0" presId="urn:microsoft.com/office/officeart/2005/8/layout/cycle8"/>
    <dgm:cxn modelId="{F886E37C-AE27-4935-9A71-5F14AD8B64DC}" type="presParOf" srcId="{45887449-314C-418E-8481-737113BE378A}" destId="{B89B8FA1-C154-4D77-994A-9A9D25A924D3}" srcOrd="7" destOrd="0" presId="urn:microsoft.com/office/officeart/2005/8/layout/cycle8"/>
    <dgm:cxn modelId="{2500543A-39E9-432C-B352-826F90222E09}" type="presParOf" srcId="{45887449-314C-418E-8481-737113BE378A}" destId="{788D8CC3-1394-4842-8E3E-56245899F592}" srcOrd="8" destOrd="0" presId="urn:microsoft.com/office/officeart/2005/8/layout/cycle8"/>
    <dgm:cxn modelId="{4E6EDF76-DA82-48C3-BF64-3B432D547A45}" type="presParOf" srcId="{45887449-314C-418E-8481-737113BE378A}" destId="{CD515F34-B398-4427-90FF-8E76DE7CDF99}" srcOrd="9" destOrd="0" presId="urn:microsoft.com/office/officeart/2005/8/layout/cycle8"/>
  </dgm:cxnLst>
  <dgm:bg>
    <a:noFill/>
  </dgm:bg>
  <dgm:whole/>
</dgm:dataModel>
</file>

<file path=ppt/diagrams/data13.xml><?xml version="1.0" encoding="utf-8"?>
<dgm:dataModel xmlns:dgm="http://schemas.openxmlformats.org/drawingml/2006/diagram" xmlns:a="http://schemas.openxmlformats.org/drawingml/2006/main">
  <dgm:ptLst>
    <dgm:pt modelId="{E2CEE586-60B5-441A-95C2-5CBE902B2B9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A187F06A-8AF4-4ECC-9299-9AB8E97ABBBF}">
      <dgm:prSet phldrT="[Texte]" custT="1"/>
      <dgm:spPr>
        <a:solidFill>
          <a:srgbClr val="9A0000"/>
        </a:solidFill>
      </dgm:spPr>
      <dgm:t>
        <a:bodyPr/>
        <a:lstStyle/>
        <a:p>
          <a:pPr rtl="1"/>
          <a:r>
            <a:rPr lang="ar-DZ" sz="3800" b="1" dirty="0" err="1" smtClean="0">
              <a:latin typeface="Sakkal Majalla" pitchFamily="2" charset="-78"/>
              <a:cs typeface="Sakkal Majalla" pitchFamily="2" charset="-78"/>
            </a:rPr>
            <a:t>الحوكمة</a:t>
          </a:r>
          <a:r>
            <a:rPr lang="ar-DZ" sz="3800" b="1" dirty="0" smtClean="0">
              <a:latin typeface="Sakkal Majalla" pitchFamily="2" charset="-78"/>
              <a:cs typeface="Sakkal Majalla" pitchFamily="2" charset="-78"/>
            </a:rPr>
            <a:t> العالـمية متعددة القضايا ومتعددة القطاعات. هناك عدة </a:t>
          </a:r>
          <a:r>
            <a:rPr lang="ar-DZ" sz="3800" b="1" dirty="0" err="1" smtClean="0">
              <a:latin typeface="Sakkal Majalla" pitchFamily="2" charset="-78"/>
              <a:cs typeface="Sakkal Majalla" pitchFamily="2" charset="-78"/>
            </a:rPr>
            <a:t>حوكمات</a:t>
          </a:r>
          <a:r>
            <a:rPr lang="ar-DZ" sz="3800" b="1" dirty="0" smtClean="0">
              <a:latin typeface="Sakkal Majalla" pitchFamily="2" charset="-78"/>
              <a:cs typeface="Sakkal Majalla" pitchFamily="2" charset="-78"/>
            </a:rPr>
            <a:t> عالـمية</a:t>
          </a:r>
          <a:endParaRPr lang="fr-FR" sz="3800" b="1" dirty="0">
            <a:latin typeface="Sakkal Majalla" pitchFamily="2" charset="-78"/>
            <a:cs typeface="Sakkal Majalla" pitchFamily="2" charset="-78"/>
          </a:endParaRPr>
        </a:p>
      </dgm:t>
    </dgm:pt>
    <dgm:pt modelId="{F7100D69-DB5E-44FA-8CE4-398D5A9247FE}" type="parTrans" cxnId="{F3B4AB07-3643-4F16-A002-FD87E0D42CDA}">
      <dgm:prSet/>
      <dgm:spPr/>
      <dgm:t>
        <a:bodyPr/>
        <a:lstStyle/>
        <a:p>
          <a:endParaRPr lang="fr-FR"/>
        </a:p>
      </dgm:t>
    </dgm:pt>
    <dgm:pt modelId="{1E214036-4EFA-44D5-8772-2065E9748689}" type="sibTrans" cxnId="{F3B4AB07-3643-4F16-A002-FD87E0D42CDA}">
      <dgm:prSet/>
      <dgm:spPr>
        <a:solidFill>
          <a:srgbClr val="8A0000"/>
        </a:solidFill>
      </dgm:spPr>
      <dgm:t>
        <a:bodyPr/>
        <a:lstStyle/>
        <a:p>
          <a:endParaRPr lang="fr-FR"/>
        </a:p>
      </dgm:t>
    </dgm:pt>
    <dgm:pt modelId="{CA7C376A-0453-4110-86CB-DA955B8DCACF}">
      <dgm:prSet phldrT="[Texte]"/>
      <dgm:spPr>
        <a:solidFill>
          <a:srgbClr val="9A0000"/>
        </a:solidFill>
      </dgm:spPr>
      <dgm:t>
        <a:bodyPr/>
        <a:lstStyle/>
        <a:p>
          <a:pPr rtl="1"/>
          <a:r>
            <a:rPr lang="ar-DZ" b="1" dirty="0" smtClean="0">
              <a:latin typeface="Sakkal Majalla" pitchFamily="2" charset="-78"/>
              <a:cs typeface="Sakkal Majalla" pitchFamily="2" charset="-78"/>
            </a:rPr>
            <a:t>هناك عدة قضايا/قطاعات في السياسات العامة العالـمية غير خاضعة (جزئيًا أو كليًا) </a:t>
          </a:r>
          <a:r>
            <a:rPr lang="ar-DZ" b="1" dirty="0" err="1" smtClean="0">
              <a:latin typeface="Sakkal Majalla" pitchFamily="2" charset="-78"/>
              <a:cs typeface="Sakkal Majalla" pitchFamily="2" charset="-78"/>
            </a:rPr>
            <a:t>للحوكمة</a:t>
          </a:r>
          <a:r>
            <a:rPr lang="ar-DZ" b="1" dirty="0" smtClean="0">
              <a:latin typeface="Sakkal Majalla" pitchFamily="2" charset="-78"/>
              <a:cs typeface="Sakkal Majalla" pitchFamily="2" charset="-78"/>
            </a:rPr>
            <a:t> العالـمية</a:t>
          </a:r>
          <a:endParaRPr lang="fr-FR" dirty="0"/>
        </a:p>
      </dgm:t>
    </dgm:pt>
    <dgm:pt modelId="{AB8E2612-A673-4FB9-A024-21EFB33685DB}" type="parTrans" cxnId="{ABC4CC3B-61FF-4928-B3FC-98AC27B5C49B}">
      <dgm:prSet/>
      <dgm:spPr/>
      <dgm:t>
        <a:bodyPr/>
        <a:lstStyle/>
        <a:p>
          <a:endParaRPr lang="fr-FR"/>
        </a:p>
      </dgm:t>
    </dgm:pt>
    <dgm:pt modelId="{B6674443-AF45-4EE5-9476-CB2CD0A47755}" type="sibTrans" cxnId="{ABC4CC3B-61FF-4928-B3FC-98AC27B5C49B}">
      <dgm:prSet/>
      <dgm:spPr>
        <a:solidFill>
          <a:srgbClr val="8A0000"/>
        </a:solidFill>
      </dgm:spPr>
      <dgm:t>
        <a:bodyPr/>
        <a:lstStyle/>
        <a:p>
          <a:endParaRPr lang="fr-FR"/>
        </a:p>
      </dgm:t>
    </dgm:pt>
    <dgm:pt modelId="{D691D5C9-C461-4633-9CEC-FDC2E191333C}">
      <dgm:prSet phldrT="[Texte]" custT="1"/>
      <dgm:spPr>
        <a:solidFill>
          <a:srgbClr val="9A0000"/>
        </a:solidFill>
      </dgm:spPr>
      <dgm:t>
        <a:bodyPr/>
        <a:lstStyle/>
        <a:p>
          <a:pPr rtl="1"/>
          <a:r>
            <a:rPr lang="ar-DZ" sz="3200" b="1" dirty="0" smtClean="0">
              <a:latin typeface="Sakkal Majalla" pitchFamily="2" charset="-78"/>
              <a:cs typeface="Sakkal Majalla" pitchFamily="2" charset="-78"/>
            </a:rPr>
            <a:t>- التغير</a:t>
          </a:r>
          <a:r>
            <a:rPr lang="ar-DZ" sz="3200" b="1" baseline="0" dirty="0" smtClean="0">
              <a:latin typeface="Sakkal Majalla" pitchFamily="2" charset="-78"/>
              <a:cs typeface="Sakkal Majalla" pitchFamily="2" charset="-78"/>
            </a:rPr>
            <a:t> الـمناخي؛ </a:t>
          </a:r>
          <a:r>
            <a:rPr lang="ar-DZ" sz="3200" b="1" baseline="0" dirty="0" err="1" smtClean="0">
              <a:latin typeface="Sakkal Majalla" pitchFamily="2" charset="-78"/>
              <a:cs typeface="Sakkal Majalla" pitchFamily="2" charset="-78"/>
            </a:rPr>
            <a:t>انبعاثات</a:t>
          </a:r>
          <a:r>
            <a:rPr lang="ar-DZ" sz="3200" b="1" baseline="0" dirty="0" smtClean="0">
              <a:latin typeface="Sakkal Majalla" pitchFamily="2" charset="-78"/>
              <a:cs typeface="Sakkal Majalla" pitchFamily="2" charset="-78"/>
            </a:rPr>
            <a:t> </a:t>
          </a:r>
          <a:r>
            <a:rPr lang="fr-FR" sz="3200" b="1" baseline="0" dirty="0" smtClean="0">
              <a:latin typeface="Sakkal Majalla" pitchFamily="2" charset="-78"/>
              <a:cs typeface="Sakkal Majalla" pitchFamily="2" charset="-78"/>
            </a:rPr>
            <a:t>CO</a:t>
          </a:r>
          <a:r>
            <a:rPr lang="fr-FR" sz="3200" b="1" baseline="-25000" dirty="0" smtClean="0">
              <a:latin typeface="Sakkal Majalla" pitchFamily="2" charset="-78"/>
              <a:cs typeface="Sakkal Majalla" pitchFamily="2" charset="-78"/>
            </a:rPr>
            <a:t>2</a:t>
          </a:r>
          <a:r>
            <a:rPr lang="ar-DZ" sz="3200" b="1" baseline="0" dirty="0" smtClean="0">
              <a:latin typeface="Sakkal Majalla" pitchFamily="2" charset="-78"/>
              <a:cs typeface="Sakkal Majalla" pitchFamily="2" charset="-78"/>
            </a:rPr>
            <a:t>؛ انتشار </a:t>
          </a:r>
          <a:r>
            <a:rPr lang="ar-DZ" sz="3200" b="1" baseline="0" dirty="0" err="1" smtClean="0">
              <a:latin typeface="Sakkal Majalla" pitchFamily="2" charset="-78"/>
              <a:cs typeface="Sakkal Majalla" pitchFamily="2" charset="-78"/>
            </a:rPr>
            <a:t>أ</a:t>
          </a:r>
          <a:r>
            <a:rPr lang="ar-DZ" sz="3200" b="1" baseline="0" dirty="0" smtClean="0">
              <a:latin typeface="Sakkal Majalla" pitchFamily="2" charset="-78"/>
              <a:cs typeface="Sakkal Majalla" pitchFamily="2" charset="-78"/>
            </a:rPr>
            <a:t> د </a:t>
          </a:r>
          <a:r>
            <a:rPr lang="ar-DZ" sz="3200" b="1" baseline="0" dirty="0" err="1" smtClean="0">
              <a:latin typeface="Sakkal Majalla" pitchFamily="2" charset="-78"/>
              <a:cs typeface="Sakkal Majalla" pitchFamily="2" charset="-78"/>
            </a:rPr>
            <a:t>ش</a:t>
          </a:r>
          <a:r>
            <a:rPr lang="ar-DZ" sz="3200" b="1" baseline="0" dirty="0" smtClean="0">
              <a:latin typeface="Sakkal Majalla" pitchFamily="2" charset="-78"/>
              <a:cs typeface="Sakkal Majalla" pitchFamily="2" charset="-78"/>
            </a:rPr>
            <a:t>؛ التدخل لأغراض إنسانية...</a:t>
          </a:r>
        </a:p>
        <a:p>
          <a:pPr rtl="1"/>
          <a:r>
            <a:rPr lang="ar-DZ" sz="3200" b="1" baseline="0" dirty="0" smtClean="0">
              <a:latin typeface="Sakkal Majalla" pitchFamily="2" charset="-78"/>
              <a:cs typeface="Sakkal Majalla" pitchFamily="2" charset="-78"/>
            </a:rPr>
            <a:t>- إقليم الساحل؛ الشرق الأوسط...</a:t>
          </a:r>
          <a:endParaRPr lang="fr-FR" sz="3200" b="1" baseline="0" dirty="0">
            <a:latin typeface="Sakkal Majalla" pitchFamily="2" charset="-78"/>
            <a:cs typeface="Sakkal Majalla" pitchFamily="2" charset="-78"/>
          </a:endParaRPr>
        </a:p>
      </dgm:t>
    </dgm:pt>
    <dgm:pt modelId="{57142B02-9822-4CD9-AC20-F662244EB77E}" type="parTrans" cxnId="{F635AA1C-B4FF-4649-A624-42132F1EC383}">
      <dgm:prSet/>
      <dgm:spPr/>
      <dgm:t>
        <a:bodyPr/>
        <a:lstStyle/>
        <a:p>
          <a:endParaRPr lang="fr-FR"/>
        </a:p>
      </dgm:t>
    </dgm:pt>
    <dgm:pt modelId="{2337C367-34D8-4AD3-9CBA-182D5C080AB1}" type="sibTrans" cxnId="{F635AA1C-B4FF-4649-A624-42132F1EC383}">
      <dgm:prSet/>
      <dgm:spPr>
        <a:solidFill>
          <a:srgbClr val="8A0000"/>
        </a:solidFill>
      </dgm:spPr>
      <dgm:t>
        <a:bodyPr/>
        <a:lstStyle/>
        <a:p>
          <a:endParaRPr lang="fr-FR"/>
        </a:p>
      </dgm:t>
    </dgm:pt>
    <dgm:pt modelId="{4DA5B88A-5F0C-4BF0-B4EB-75F23A3FC7EE}" type="pres">
      <dgm:prSet presAssocID="{E2CEE586-60B5-441A-95C2-5CBE902B2B9D}" presName="Name0" presStyleCnt="0">
        <dgm:presLayoutVars>
          <dgm:dir/>
          <dgm:resizeHandles val="exact"/>
        </dgm:presLayoutVars>
      </dgm:prSet>
      <dgm:spPr/>
      <dgm:t>
        <a:bodyPr/>
        <a:lstStyle/>
        <a:p>
          <a:endParaRPr lang="fr-FR"/>
        </a:p>
      </dgm:t>
    </dgm:pt>
    <dgm:pt modelId="{395960ED-780A-4698-AF90-CB6854194AA1}" type="pres">
      <dgm:prSet presAssocID="{A187F06A-8AF4-4ECC-9299-9AB8E97ABBBF}" presName="node" presStyleLbl="node1" presStyleIdx="0" presStyleCnt="3" custScaleX="158141" custScaleY="137388" custRadScaleRad="88963" custRadScaleInc="-4009">
        <dgm:presLayoutVars>
          <dgm:bulletEnabled val="1"/>
        </dgm:presLayoutVars>
      </dgm:prSet>
      <dgm:spPr/>
      <dgm:t>
        <a:bodyPr/>
        <a:lstStyle/>
        <a:p>
          <a:endParaRPr lang="fr-FR"/>
        </a:p>
      </dgm:t>
    </dgm:pt>
    <dgm:pt modelId="{0A943B3A-B351-4D39-BFE3-87B0914035B6}" type="pres">
      <dgm:prSet presAssocID="{1E214036-4EFA-44D5-8772-2065E9748689}" presName="sibTrans" presStyleLbl="sibTrans2D1" presStyleIdx="0" presStyleCnt="3"/>
      <dgm:spPr/>
      <dgm:t>
        <a:bodyPr/>
        <a:lstStyle/>
        <a:p>
          <a:endParaRPr lang="fr-FR"/>
        </a:p>
      </dgm:t>
    </dgm:pt>
    <dgm:pt modelId="{34BBFEA4-DCA4-438B-8790-F0285A77A93D}" type="pres">
      <dgm:prSet presAssocID="{1E214036-4EFA-44D5-8772-2065E9748689}" presName="connectorText" presStyleLbl="sibTrans2D1" presStyleIdx="0" presStyleCnt="3"/>
      <dgm:spPr/>
      <dgm:t>
        <a:bodyPr/>
        <a:lstStyle/>
        <a:p>
          <a:endParaRPr lang="fr-FR"/>
        </a:p>
      </dgm:t>
    </dgm:pt>
    <dgm:pt modelId="{A0A62F95-2484-4EB9-8408-D15AC3986426}" type="pres">
      <dgm:prSet presAssocID="{CA7C376A-0453-4110-86CB-DA955B8DCACF}" presName="node" presStyleLbl="node1" presStyleIdx="1" presStyleCnt="3" custScaleX="126103" custScaleY="189919" custRadScaleRad="94042" custRadScaleInc="-15387">
        <dgm:presLayoutVars>
          <dgm:bulletEnabled val="1"/>
        </dgm:presLayoutVars>
      </dgm:prSet>
      <dgm:spPr/>
      <dgm:t>
        <a:bodyPr/>
        <a:lstStyle/>
        <a:p>
          <a:endParaRPr lang="fr-FR"/>
        </a:p>
      </dgm:t>
    </dgm:pt>
    <dgm:pt modelId="{5EBAB29B-B42E-472E-B5BE-145C821867D7}" type="pres">
      <dgm:prSet presAssocID="{B6674443-AF45-4EE5-9476-CB2CD0A47755}" presName="sibTrans" presStyleLbl="sibTrans2D1" presStyleIdx="1" presStyleCnt="3"/>
      <dgm:spPr/>
      <dgm:t>
        <a:bodyPr/>
        <a:lstStyle/>
        <a:p>
          <a:endParaRPr lang="fr-FR"/>
        </a:p>
      </dgm:t>
    </dgm:pt>
    <dgm:pt modelId="{87E98464-AE9A-43A2-91B0-215F28CA8567}" type="pres">
      <dgm:prSet presAssocID="{B6674443-AF45-4EE5-9476-CB2CD0A47755}" presName="connectorText" presStyleLbl="sibTrans2D1" presStyleIdx="1" presStyleCnt="3"/>
      <dgm:spPr/>
      <dgm:t>
        <a:bodyPr/>
        <a:lstStyle/>
        <a:p>
          <a:endParaRPr lang="fr-FR"/>
        </a:p>
      </dgm:t>
    </dgm:pt>
    <dgm:pt modelId="{25B95FFA-95EC-4D62-B6C4-602A04997B59}" type="pres">
      <dgm:prSet presAssocID="{D691D5C9-C461-4633-9CEC-FDC2E191333C}" presName="node" presStyleLbl="node1" presStyleIdx="2" presStyleCnt="3" custScaleX="134084" custScaleY="187336" custRadScaleRad="97314" custRadScaleInc="15893">
        <dgm:presLayoutVars>
          <dgm:bulletEnabled val="1"/>
        </dgm:presLayoutVars>
      </dgm:prSet>
      <dgm:spPr/>
      <dgm:t>
        <a:bodyPr/>
        <a:lstStyle/>
        <a:p>
          <a:endParaRPr lang="fr-FR"/>
        </a:p>
      </dgm:t>
    </dgm:pt>
    <dgm:pt modelId="{4ADCDA59-E929-411F-BFD9-9EAC89EEC7EB}" type="pres">
      <dgm:prSet presAssocID="{2337C367-34D8-4AD3-9CBA-182D5C080AB1}" presName="sibTrans" presStyleLbl="sibTrans2D1" presStyleIdx="2" presStyleCnt="3"/>
      <dgm:spPr/>
      <dgm:t>
        <a:bodyPr/>
        <a:lstStyle/>
        <a:p>
          <a:endParaRPr lang="fr-FR"/>
        </a:p>
      </dgm:t>
    </dgm:pt>
    <dgm:pt modelId="{57E71EE9-3820-4EFC-A43B-0AB681B32E26}" type="pres">
      <dgm:prSet presAssocID="{2337C367-34D8-4AD3-9CBA-182D5C080AB1}" presName="connectorText" presStyleLbl="sibTrans2D1" presStyleIdx="2" presStyleCnt="3"/>
      <dgm:spPr/>
      <dgm:t>
        <a:bodyPr/>
        <a:lstStyle/>
        <a:p>
          <a:endParaRPr lang="fr-FR"/>
        </a:p>
      </dgm:t>
    </dgm:pt>
  </dgm:ptLst>
  <dgm:cxnLst>
    <dgm:cxn modelId="{A372B8A2-DA06-46E3-A20C-A77B83182CFA}" type="presOf" srcId="{CA7C376A-0453-4110-86CB-DA955B8DCACF}" destId="{A0A62F95-2484-4EB9-8408-D15AC3986426}" srcOrd="0" destOrd="0" presId="urn:microsoft.com/office/officeart/2005/8/layout/cycle7"/>
    <dgm:cxn modelId="{2F9938F9-2EBE-489C-A622-027D7358BAF1}" type="presOf" srcId="{1E214036-4EFA-44D5-8772-2065E9748689}" destId="{34BBFEA4-DCA4-438B-8790-F0285A77A93D}" srcOrd="1" destOrd="0" presId="urn:microsoft.com/office/officeart/2005/8/layout/cycle7"/>
    <dgm:cxn modelId="{F11AA708-8E97-48FA-A842-B66A933262DC}" type="presOf" srcId="{D691D5C9-C461-4633-9CEC-FDC2E191333C}" destId="{25B95FFA-95EC-4D62-B6C4-602A04997B59}" srcOrd="0" destOrd="0" presId="urn:microsoft.com/office/officeart/2005/8/layout/cycle7"/>
    <dgm:cxn modelId="{02F2347C-E945-4EF4-9A57-0AD3A68A39BC}" type="presOf" srcId="{1E214036-4EFA-44D5-8772-2065E9748689}" destId="{0A943B3A-B351-4D39-BFE3-87B0914035B6}" srcOrd="0" destOrd="0" presId="urn:microsoft.com/office/officeart/2005/8/layout/cycle7"/>
    <dgm:cxn modelId="{F3B4AB07-3643-4F16-A002-FD87E0D42CDA}" srcId="{E2CEE586-60B5-441A-95C2-5CBE902B2B9D}" destId="{A187F06A-8AF4-4ECC-9299-9AB8E97ABBBF}" srcOrd="0" destOrd="0" parTransId="{F7100D69-DB5E-44FA-8CE4-398D5A9247FE}" sibTransId="{1E214036-4EFA-44D5-8772-2065E9748689}"/>
    <dgm:cxn modelId="{A75FD889-DC02-437D-AC0B-69FEC62C052C}" type="presOf" srcId="{B6674443-AF45-4EE5-9476-CB2CD0A47755}" destId="{5EBAB29B-B42E-472E-B5BE-145C821867D7}" srcOrd="0" destOrd="0" presId="urn:microsoft.com/office/officeart/2005/8/layout/cycle7"/>
    <dgm:cxn modelId="{ABC4CC3B-61FF-4928-B3FC-98AC27B5C49B}" srcId="{E2CEE586-60B5-441A-95C2-5CBE902B2B9D}" destId="{CA7C376A-0453-4110-86CB-DA955B8DCACF}" srcOrd="1" destOrd="0" parTransId="{AB8E2612-A673-4FB9-A024-21EFB33685DB}" sibTransId="{B6674443-AF45-4EE5-9476-CB2CD0A47755}"/>
    <dgm:cxn modelId="{9B66611B-1FAC-4AB1-96B2-E0381F81B048}" type="presOf" srcId="{E2CEE586-60B5-441A-95C2-5CBE902B2B9D}" destId="{4DA5B88A-5F0C-4BF0-B4EB-75F23A3FC7EE}" srcOrd="0" destOrd="0" presId="urn:microsoft.com/office/officeart/2005/8/layout/cycle7"/>
    <dgm:cxn modelId="{E47563C2-A447-4D2B-9AD8-F094F59A7C6C}" type="presOf" srcId="{B6674443-AF45-4EE5-9476-CB2CD0A47755}" destId="{87E98464-AE9A-43A2-91B0-215F28CA8567}" srcOrd="1" destOrd="0" presId="urn:microsoft.com/office/officeart/2005/8/layout/cycle7"/>
    <dgm:cxn modelId="{C7F25286-7480-492F-875A-51C2DC7B0AC0}" type="presOf" srcId="{2337C367-34D8-4AD3-9CBA-182D5C080AB1}" destId="{57E71EE9-3820-4EFC-A43B-0AB681B32E26}" srcOrd="1" destOrd="0" presId="urn:microsoft.com/office/officeart/2005/8/layout/cycle7"/>
    <dgm:cxn modelId="{F635AA1C-B4FF-4649-A624-42132F1EC383}" srcId="{E2CEE586-60B5-441A-95C2-5CBE902B2B9D}" destId="{D691D5C9-C461-4633-9CEC-FDC2E191333C}" srcOrd="2" destOrd="0" parTransId="{57142B02-9822-4CD9-AC20-F662244EB77E}" sibTransId="{2337C367-34D8-4AD3-9CBA-182D5C080AB1}"/>
    <dgm:cxn modelId="{135A2F07-060B-4581-ACFB-EEA61A5F5E1C}" type="presOf" srcId="{A187F06A-8AF4-4ECC-9299-9AB8E97ABBBF}" destId="{395960ED-780A-4698-AF90-CB6854194AA1}" srcOrd="0" destOrd="0" presId="urn:microsoft.com/office/officeart/2005/8/layout/cycle7"/>
    <dgm:cxn modelId="{9C731056-8435-4614-9062-57F005457A95}" type="presOf" srcId="{2337C367-34D8-4AD3-9CBA-182D5C080AB1}" destId="{4ADCDA59-E929-411F-BFD9-9EAC89EEC7EB}" srcOrd="0" destOrd="0" presId="urn:microsoft.com/office/officeart/2005/8/layout/cycle7"/>
    <dgm:cxn modelId="{029EC0A0-1C69-4CDF-8C82-8D823068D616}" type="presParOf" srcId="{4DA5B88A-5F0C-4BF0-B4EB-75F23A3FC7EE}" destId="{395960ED-780A-4698-AF90-CB6854194AA1}" srcOrd="0" destOrd="0" presId="urn:microsoft.com/office/officeart/2005/8/layout/cycle7"/>
    <dgm:cxn modelId="{2170F9B5-AEB3-4E56-9CD5-66CD09B54ECA}" type="presParOf" srcId="{4DA5B88A-5F0C-4BF0-B4EB-75F23A3FC7EE}" destId="{0A943B3A-B351-4D39-BFE3-87B0914035B6}" srcOrd="1" destOrd="0" presId="urn:microsoft.com/office/officeart/2005/8/layout/cycle7"/>
    <dgm:cxn modelId="{E16B9121-44D1-4290-B990-4E6482CCA229}" type="presParOf" srcId="{0A943B3A-B351-4D39-BFE3-87B0914035B6}" destId="{34BBFEA4-DCA4-438B-8790-F0285A77A93D}" srcOrd="0" destOrd="0" presId="urn:microsoft.com/office/officeart/2005/8/layout/cycle7"/>
    <dgm:cxn modelId="{EC57ECA3-EFEB-4F04-B8E4-225856E7D90F}" type="presParOf" srcId="{4DA5B88A-5F0C-4BF0-B4EB-75F23A3FC7EE}" destId="{A0A62F95-2484-4EB9-8408-D15AC3986426}" srcOrd="2" destOrd="0" presId="urn:microsoft.com/office/officeart/2005/8/layout/cycle7"/>
    <dgm:cxn modelId="{9CF834ED-0C29-4216-AB5E-D0A47761FD42}" type="presParOf" srcId="{4DA5B88A-5F0C-4BF0-B4EB-75F23A3FC7EE}" destId="{5EBAB29B-B42E-472E-B5BE-145C821867D7}" srcOrd="3" destOrd="0" presId="urn:microsoft.com/office/officeart/2005/8/layout/cycle7"/>
    <dgm:cxn modelId="{4985E1EC-581A-44F7-A96A-BA953E41665B}" type="presParOf" srcId="{5EBAB29B-B42E-472E-B5BE-145C821867D7}" destId="{87E98464-AE9A-43A2-91B0-215F28CA8567}" srcOrd="0" destOrd="0" presId="urn:microsoft.com/office/officeart/2005/8/layout/cycle7"/>
    <dgm:cxn modelId="{EFBCC8AE-2B4D-4612-8600-5036FBCBB5B8}" type="presParOf" srcId="{4DA5B88A-5F0C-4BF0-B4EB-75F23A3FC7EE}" destId="{25B95FFA-95EC-4D62-B6C4-602A04997B59}" srcOrd="4" destOrd="0" presId="urn:microsoft.com/office/officeart/2005/8/layout/cycle7"/>
    <dgm:cxn modelId="{F3D4F718-406D-4AC7-8AE7-DC069F4E7987}" type="presParOf" srcId="{4DA5B88A-5F0C-4BF0-B4EB-75F23A3FC7EE}" destId="{4ADCDA59-E929-411F-BFD9-9EAC89EEC7EB}" srcOrd="5" destOrd="0" presId="urn:microsoft.com/office/officeart/2005/8/layout/cycle7"/>
    <dgm:cxn modelId="{181F2B6B-10F7-46B2-AC39-13FA291BE27A}" type="presParOf" srcId="{4ADCDA59-E929-411F-BFD9-9EAC89EEC7EB}" destId="{57E71EE9-3820-4EFC-A43B-0AB681B32E26}" srcOrd="0" destOrd="0" presId="urn:microsoft.com/office/officeart/2005/8/layout/cycle7"/>
  </dgm:cxnLst>
  <dgm:bg/>
  <dgm:whole/>
</dgm:dataModel>
</file>

<file path=ppt/diagrams/data2.xml><?xml version="1.0" encoding="utf-8"?>
<dgm:dataModel xmlns:dgm="http://schemas.openxmlformats.org/drawingml/2006/diagram" xmlns:a="http://schemas.openxmlformats.org/drawingml/2006/main">
  <dgm:ptLst>
    <dgm:pt modelId="{346702C7-77F5-4529-A54D-21907A87620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fr-FR"/>
        </a:p>
      </dgm:t>
    </dgm:pt>
    <dgm:pt modelId="{89A0A560-A6B5-46EE-8A03-6BDF2446E794}">
      <dgm:prSet phldrT="[Texte]" custT="1"/>
      <dgm:spPr>
        <a:solidFill>
          <a:schemeClr val="accent1">
            <a:lumMod val="20000"/>
            <a:lumOff val="80000"/>
          </a:schemeClr>
        </a:solidFill>
      </dgm:spPr>
      <dgm:t>
        <a:bodyPr/>
        <a:lstStyle/>
        <a:p>
          <a:pPr algn="r" rtl="1"/>
          <a:r>
            <a:rPr lang="ar-DZ" sz="4000" b="1" dirty="0" smtClean="0">
              <a:solidFill>
                <a:schemeClr val="tx1"/>
              </a:solidFill>
              <a:latin typeface="Sakkal Majalla" pitchFamily="2" charset="-78"/>
              <a:cs typeface="Sakkal Majalla" pitchFamily="2" charset="-78"/>
            </a:rPr>
            <a:t>1- مفهوم </a:t>
          </a:r>
          <a:r>
            <a:rPr lang="ar-DZ" sz="4000" b="1" dirty="0" err="1" smtClean="0">
              <a:solidFill>
                <a:schemeClr val="tx1"/>
              </a:solidFill>
              <a:latin typeface="Sakkal Majalla" pitchFamily="2" charset="-78"/>
              <a:cs typeface="Sakkal Majalla" pitchFamily="2" charset="-78"/>
            </a:rPr>
            <a:t>الحوكمة</a:t>
          </a:r>
          <a:r>
            <a:rPr lang="ar-DZ" sz="4000" b="1" dirty="0" smtClean="0">
              <a:solidFill>
                <a:schemeClr val="tx1"/>
              </a:solidFill>
              <a:latin typeface="Sakkal Majalla" pitchFamily="2" charset="-78"/>
              <a:cs typeface="Sakkal Majalla" pitchFamily="2" charset="-78"/>
            </a:rPr>
            <a:t> العالـمية</a:t>
          </a:r>
          <a:endParaRPr lang="fr-FR" sz="4000" b="1" dirty="0" smtClean="0">
            <a:solidFill>
              <a:schemeClr val="tx1"/>
            </a:solidFill>
            <a:latin typeface="Sakkal Majalla" pitchFamily="2" charset="-78"/>
            <a:cs typeface="Sakkal Majalla" pitchFamily="2" charset="-78"/>
          </a:endParaRPr>
        </a:p>
        <a:p>
          <a:pPr algn="r" rtl="1"/>
          <a:r>
            <a:rPr lang="ar-DZ" sz="4000" b="1" dirty="0" smtClean="0">
              <a:solidFill>
                <a:schemeClr val="tx1"/>
              </a:solidFill>
              <a:latin typeface="Sakkal Majalla" pitchFamily="2" charset="-78"/>
              <a:cs typeface="Sakkal Majalla" pitchFamily="2" charset="-78"/>
            </a:rPr>
            <a:t>2- مفهوم شبكات وشركات </a:t>
          </a:r>
          <a:r>
            <a:rPr lang="ar-DZ" sz="4000" b="1" dirty="0" err="1" smtClean="0">
              <a:solidFill>
                <a:schemeClr val="tx1"/>
              </a:solidFill>
              <a:latin typeface="Sakkal Majalla" pitchFamily="2" charset="-78"/>
              <a:cs typeface="Sakkal Majalla" pitchFamily="2" charset="-78"/>
            </a:rPr>
            <a:t>الحوكمة</a:t>
          </a:r>
          <a:r>
            <a:rPr lang="ar-DZ" sz="4000" b="1" dirty="0" smtClean="0">
              <a:solidFill>
                <a:schemeClr val="tx1"/>
              </a:solidFill>
              <a:latin typeface="Sakkal Majalla" pitchFamily="2" charset="-78"/>
              <a:cs typeface="Sakkal Majalla" pitchFamily="2" charset="-78"/>
            </a:rPr>
            <a:t> العالـمية</a:t>
          </a:r>
          <a:endParaRPr lang="fr-FR" sz="4000" b="1" dirty="0">
            <a:solidFill>
              <a:schemeClr val="tx1"/>
            </a:solidFill>
            <a:latin typeface="Sakkal Majalla" pitchFamily="2" charset="-78"/>
            <a:cs typeface="Sakkal Majalla" pitchFamily="2" charset="-78"/>
          </a:endParaRPr>
        </a:p>
      </dgm:t>
    </dgm:pt>
    <dgm:pt modelId="{53E5052D-CECC-44F1-BA0E-42561272F118}" type="parTrans" cxnId="{4AC7396E-CF3A-418E-8F71-764DA755F98B}">
      <dgm:prSet/>
      <dgm:spPr/>
      <dgm:t>
        <a:bodyPr/>
        <a:lstStyle/>
        <a:p>
          <a:endParaRPr lang="fr-FR"/>
        </a:p>
      </dgm:t>
    </dgm:pt>
    <dgm:pt modelId="{40F3BD55-4A77-494B-8699-12D2DC19D29A}" type="sibTrans" cxnId="{4AC7396E-CF3A-418E-8F71-764DA755F98B}">
      <dgm:prSet/>
      <dgm:spPr/>
      <dgm:t>
        <a:bodyPr/>
        <a:lstStyle/>
        <a:p>
          <a:endParaRPr lang="fr-FR"/>
        </a:p>
      </dgm:t>
    </dgm:pt>
    <dgm:pt modelId="{7AE38396-7AE0-43F2-95FB-1F8A275C1253}">
      <dgm:prSet phldrT="[Texte]" custT="1"/>
      <dgm:spPr>
        <a:solidFill>
          <a:schemeClr val="accent3">
            <a:lumMod val="40000"/>
            <a:lumOff val="60000"/>
          </a:schemeClr>
        </a:solidFill>
      </dgm:spPr>
      <dgm:t>
        <a:bodyPr/>
        <a:lstStyle/>
        <a:p>
          <a:pPr algn="r" rtl="1"/>
          <a:r>
            <a:rPr lang="ar-DZ" sz="4000" b="1" dirty="0" smtClean="0">
              <a:solidFill>
                <a:schemeClr val="tx1"/>
              </a:solidFill>
              <a:latin typeface="Sakkal Majalla" pitchFamily="2" charset="-78"/>
              <a:cs typeface="Sakkal Majalla" pitchFamily="2" charset="-78"/>
            </a:rPr>
            <a:t>3- دور الـمنظمات غير الحكومية فـي شبكات وشراكات </a:t>
          </a:r>
          <a:r>
            <a:rPr lang="ar-DZ" sz="4000" b="1" dirty="0" err="1" smtClean="0">
              <a:solidFill>
                <a:schemeClr val="tx1"/>
              </a:solidFill>
              <a:latin typeface="Sakkal Majalla" pitchFamily="2" charset="-78"/>
              <a:cs typeface="Sakkal Majalla" pitchFamily="2" charset="-78"/>
            </a:rPr>
            <a:t>الحوكمة</a:t>
          </a:r>
          <a:r>
            <a:rPr lang="ar-DZ" sz="4000" b="1" dirty="0" smtClean="0">
              <a:solidFill>
                <a:schemeClr val="tx1"/>
              </a:solidFill>
              <a:latin typeface="Sakkal Majalla" pitchFamily="2" charset="-78"/>
              <a:cs typeface="Sakkal Majalla" pitchFamily="2" charset="-78"/>
            </a:rPr>
            <a:t> العالـمية</a:t>
          </a:r>
          <a:endParaRPr lang="fr-FR" sz="4000" b="1" dirty="0">
            <a:solidFill>
              <a:schemeClr val="tx1"/>
            </a:solidFill>
            <a:latin typeface="Sakkal Majalla" pitchFamily="2" charset="-78"/>
            <a:cs typeface="Sakkal Majalla" pitchFamily="2" charset="-78"/>
          </a:endParaRPr>
        </a:p>
      </dgm:t>
    </dgm:pt>
    <dgm:pt modelId="{F7503226-8D0E-4118-BC3E-368FF9E3C7EA}" type="parTrans" cxnId="{DC3CD07D-F710-4E8F-809D-0BF88F3D5B98}">
      <dgm:prSet/>
      <dgm:spPr/>
      <dgm:t>
        <a:bodyPr/>
        <a:lstStyle/>
        <a:p>
          <a:endParaRPr lang="fr-FR"/>
        </a:p>
      </dgm:t>
    </dgm:pt>
    <dgm:pt modelId="{50E07A9C-DF01-44AA-885A-7CAF24D580A8}" type="sibTrans" cxnId="{DC3CD07D-F710-4E8F-809D-0BF88F3D5B98}">
      <dgm:prSet/>
      <dgm:spPr/>
      <dgm:t>
        <a:bodyPr/>
        <a:lstStyle/>
        <a:p>
          <a:endParaRPr lang="fr-FR"/>
        </a:p>
      </dgm:t>
    </dgm:pt>
    <dgm:pt modelId="{B27F150D-2375-428D-A372-41FE4BE407E1}">
      <dgm:prSet phldrT="[Texte]" custT="1"/>
      <dgm:spPr>
        <a:solidFill>
          <a:schemeClr val="accent6">
            <a:lumMod val="40000"/>
            <a:lumOff val="60000"/>
          </a:schemeClr>
        </a:solidFill>
      </dgm:spPr>
      <dgm:t>
        <a:bodyPr/>
        <a:lstStyle/>
        <a:p>
          <a:pPr algn="r" rtl="1"/>
          <a:r>
            <a:rPr lang="ar-DZ" sz="4000" b="1" dirty="0" smtClean="0">
              <a:solidFill>
                <a:schemeClr val="tx1"/>
              </a:solidFill>
              <a:latin typeface="Sakkal Majalla" pitchFamily="2" charset="-78"/>
              <a:cs typeface="Sakkal Majalla" pitchFamily="2" charset="-78"/>
            </a:rPr>
            <a:t>4- حدود دور الـمنظمات غير الحكومية فـي شبكات وشراكات </a:t>
          </a:r>
          <a:r>
            <a:rPr lang="ar-DZ" sz="4000" b="1" dirty="0" err="1" smtClean="0">
              <a:solidFill>
                <a:schemeClr val="tx1"/>
              </a:solidFill>
              <a:latin typeface="Sakkal Majalla" pitchFamily="2" charset="-78"/>
              <a:cs typeface="Sakkal Majalla" pitchFamily="2" charset="-78"/>
            </a:rPr>
            <a:t>الحوكمة</a:t>
          </a:r>
          <a:r>
            <a:rPr lang="ar-DZ" sz="4000" b="1" dirty="0" smtClean="0">
              <a:solidFill>
                <a:schemeClr val="tx1"/>
              </a:solidFill>
              <a:latin typeface="Sakkal Majalla" pitchFamily="2" charset="-78"/>
              <a:cs typeface="Sakkal Majalla" pitchFamily="2" charset="-78"/>
            </a:rPr>
            <a:t> العالـمية</a:t>
          </a:r>
          <a:endParaRPr lang="fr-FR" sz="4000" dirty="0">
            <a:solidFill>
              <a:schemeClr val="tx1"/>
            </a:solidFill>
            <a:latin typeface="Sakkal Majalla" pitchFamily="2" charset="-78"/>
            <a:cs typeface="Sakkal Majalla" pitchFamily="2" charset="-78"/>
          </a:endParaRPr>
        </a:p>
      </dgm:t>
    </dgm:pt>
    <dgm:pt modelId="{36C7980A-7309-49BF-859A-711C26101935}" type="parTrans" cxnId="{87E88DA7-C6DD-4671-A608-431396B595F1}">
      <dgm:prSet/>
      <dgm:spPr/>
      <dgm:t>
        <a:bodyPr/>
        <a:lstStyle/>
        <a:p>
          <a:endParaRPr lang="fr-FR"/>
        </a:p>
      </dgm:t>
    </dgm:pt>
    <dgm:pt modelId="{81658B20-807A-40C7-9F94-8B636E385EAB}" type="sibTrans" cxnId="{87E88DA7-C6DD-4671-A608-431396B595F1}">
      <dgm:prSet/>
      <dgm:spPr/>
      <dgm:t>
        <a:bodyPr/>
        <a:lstStyle/>
        <a:p>
          <a:endParaRPr lang="fr-FR"/>
        </a:p>
      </dgm:t>
    </dgm:pt>
    <dgm:pt modelId="{B865BE4F-260B-45F5-9FFA-FC5E42506335}" type="pres">
      <dgm:prSet presAssocID="{346702C7-77F5-4529-A54D-21907A87620A}" presName="linear" presStyleCnt="0">
        <dgm:presLayoutVars>
          <dgm:dir/>
          <dgm:animLvl val="lvl"/>
          <dgm:resizeHandles val="exact"/>
        </dgm:presLayoutVars>
      </dgm:prSet>
      <dgm:spPr/>
      <dgm:t>
        <a:bodyPr/>
        <a:lstStyle/>
        <a:p>
          <a:endParaRPr lang="fr-FR"/>
        </a:p>
      </dgm:t>
    </dgm:pt>
    <dgm:pt modelId="{8DE6851D-0B64-4FDE-9D8E-985D0C5DD2A7}" type="pres">
      <dgm:prSet presAssocID="{89A0A560-A6B5-46EE-8A03-6BDF2446E794}" presName="parentLin" presStyleCnt="0"/>
      <dgm:spPr/>
    </dgm:pt>
    <dgm:pt modelId="{0EA44F99-9341-452E-81E9-2184D16E6D67}" type="pres">
      <dgm:prSet presAssocID="{89A0A560-A6B5-46EE-8A03-6BDF2446E794}" presName="parentLeftMargin" presStyleLbl="node1" presStyleIdx="0" presStyleCnt="3"/>
      <dgm:spPr/>
      <dgm:t>
        <a:bodyPr/>
        <a:lstStyle/>
        <a:p>
          <a:endParaRPr lang="fr-FR"/>
        </a:p>
      </dgm:t>
    </dgm:pt>
    <dgm:pt modelId="{FF01B1E5-798D-4C31-8BFE-A349BBAC9703}" type="pres">
      <dgm:prSet presAssocID="{89A0A560-A6B5-46EE-8A03-6BDF2446E794}" presName="parentText" presStyleLbl="node1" presStyleIdx="0" presStyleCnt="3" custScaleX="118735" custScaleY="132020" custLinFactNeighborX="-1639" custLinFactNeighborY="-4524">
        <dgm:presLayoutVars>
          <dgm:chMax val="0"/>
          <dgm:bulletEnabled val="1"/>
        </dgm:presLayoutVars>
      </dgm:prSet>
      <dgm:spPr/>
      <dgm:t>
        <a:bodyPr/>
        <a:lstStyle/>
        <a:p>
          <a:endParaRPr lang="fr-FR"/>
        </a:p>
      </dgm:t>
    </dgm:pt>
    <dgm:pt modelId="{3150C7FF-5F62-48DC-ADCA-C89E6C395AAC}" type="pres">
      <dgm:prSet presAssocID="{89A0A560-A6B5-46EE-8A03-6BDF2446E794}" presName="negativeSpace" presStyleCnt="0"/>
      <dgm:spPr/>
    </dgm:pt>
    <dgm:pt modelId="{3A7E8718-1844-42DD-A3ED-BB1FF6F3935B}" type="pres">
      <dgm:prSet presAssocID="{89A0A560-A6B5-46EE-8A03-6BDF2446E794}" presName="childText" presStyleLbl="conFgAcc1" presStyleIdx="0" presStyleCnt="3">
        <dgm:presLayoutVars>
          <dgm:bulletEnabled val="1"/>
        </dgm:presLayoutVars>
      </dgm:prSet>
      <dgm:spPr>
        <a:prstGeom prst="ellipse">
          <a:avLst/>
        </a:prstGeom>
        <a:solidFill>
          <a:schemeClr val="accent5">
            <a:lumMod val="20000"/>
            <a:lumOff val="80000"/>
            <a:alpha val="90000"/>
          </a:schemeClr>
        </a:solidFill>
      </dgm:spPr>
    </dgm:pt>
    <dgm:pt modelId="{AF73E4A6-2E1D-4BF1-AD56-B1CCB28E052B}" type="pres">
      <dgm:prSet presAssocID="{40F3BD55-4A77-494B-8699-12D2DC19D29A}" presName="spaceBetweenRectangles" presStyleCnt="0"/>
      <dgm:spPr/>
    </dgm:pt>
    <dgm:pt modelId="{151BDB1B-36BF-4AD0-B54F-776621B7AA94}" type="pres">
      <dgm:prSet presAssocID="{7AE38396-7AE0-43F2-95FB-1F8A275C1253}" presName="parentLin" presStyleCnt="0"/>
      <dgm:spPr/>
    </dgm:pt>
    <dgm:pt modelId="{4D30EF88-A6E6-431A-BE25-F48AB29D9279}" type="pres">
      <dgm:prSet presAssocID="{7AE38396-7AE0-43F2-95FB-1F8A275C1253}" presName="parentLeftMargin" presStyleLbl="node1" presStyleIdx="0" presStyleCnt="3"/>
      <dgm:spPr/>
      <dgm:t>
        <a:bodyPr/>
        <a:lstStyle/>
        <a:p>
          <a:endParaRPr lang="fr-FR"/>
        </a:p>
      </dgm:t>
    </dgm:pt>
    <dgm:pt modelId="{80E1AD64-06FA-4875-84EB-DEDCD470E4BF}" type="pres">
      <dgm:prSet presAssocID="{7AE38396-7AE0-43F2-95FB-1F8A275C1253}" presName="parentText" presStyleLbl="node1" presStyleIdx="1" presStyleCnt="3" custScaleX="118735" custScaleY="132020">
        <dgm:presLayoutVars>
          <dgm:chMax val="0"/>
          <dgm:bulletEnabled val="1"/>
        </dgm:presLayoutVars>
      </dgm:prSet>
      <dgm:spPr/>
      <dgm:t>
        <a:bodyPr/>
        <a:lstStyle/>
        <a:p>
          <a:endParaRPr lang="fr-FR"/>
        </a:p>
      </dgm:t>
    </dgm:pt>
    <dgm:pt modelId="{D08CF0B0-EE12-4665-8C64-79473659C2BC}" type="pres">
      <dgm:prSet presAssocID="{7AE38396-7AE0-43F2-95FB-1F8A275C1253}" presName="negativeSpace" presStyleCnt="0"/>
      <dgm:spPr/>
    </dgm:pt>
    <dgm:pt modelId="{607C4A46-AB38-46E0-B8E7-F9573618A10A}" type="pres">
      <dgm:prSet presAssocID="{7AE38396-7AE0-43F2-95FB-1F8A275C1253}" presName="childText" presStyleLbl="conFgAcc1" presStyleIdx="1" presStyleCnt="3">
        <dgm:presLayoutVars>
          <dgm:bulletEnabled val="1"/>
        </dgm:presLayoutVars>
      </dgm:prSet>
      <dgm:spPr>
        <a:prstGeom prst="ellipse">
          <a:avLst/>
        </a:prstGeom>
        <a:solidFill>
          <a:schemeClr val="accent3">
            <a:lumMod val="20000"/>
            <a:lumOff val="80000"/>
            <a:alpha val="90000"/>
          </a:schemeClr>
        </a:solidFill>
      </dgm:spPr>
    </dgm:pt>
    <dgm:pt modelId="{0FED2FE0-7B36-4ACE-ABC4-5E567D85C29B}" type="pres">
      <dgm:prSet presAssocID="{50E07A9C-DF01-44AA-885A-7CAF24D580A8}" presName="spaceBetweenRectangles" presStyleCnt="0"/>
      <dgm:spPr/>
    </dgm:pt>
    <dgm:pt modelId="{5852B592-F38C-4237-8A6E-DEE3A7417BDB}" type="pres">
      <dgm:prSet presAssocID="{B27F150D-2375-428D-A372-41FE4BE407E1}" presName="parentLin" presStyleCnt="0"/>
      <dgm:spPr/>
    </dgm:pt>
    <dgm:pt modelId="{45ACA6F4-E5CA-4394-855E-AA8943F939F0}" type="pres">
      <dgm:prSet presAssocID="{B27F150D-2375-428D-A372-41FE4BE407E1}" presName="parentLeftMargin" presStyleLbl="node1" presStyleIdx="1" presStyleCnt="3"/>
      <dgm:spPr/>
      <dgm:t>
        <a:bodyPr/>
        <a:lstStyle/>
        <a:p>
          <a:endParaRPr lang="fr-FR"/>
        </a:p>
      </dgm:t>
    </dgm:pt>
    <dgm:pt modelId="{AB5FE6F9-304A-4276-9575-8E1F828F69BD}" type="pres">
      <dgm:prSet presAssocID="{B27F150D-2375-428D-A372-41FE4BE407E1}" presName="parentText" presStyleLbl="node1" presStyleIdx="2" presStyleCnt="3" custScaleX="118735" custScaleY="132020">
        <dgm:presLayoutVars>
          <dgm:chMax val="0"/>
          <dgm:bulletEnabled val="1"/>
        </dgm:presLayoutVars>
      </dgm:prSet>
      <dgm:spPr/>
      <dgm:t>
        <a:bodyPr/>
        <a:lstStyle/>
        <a:p>
          <a:endParaRPr lang="fr-FR"/>
        </a:p>
      </dgm:t>
    </dgm:pt>
    <dgm:pt modelId="{75DBCB30-31F8-46D7-935A-6FB5CEF06A8A}" type="pres">
      <dgm:prSet presAssocID="{B27F150D-2375-428D-A372-41FE4BE407E1}" presName="negativeSpace" presStyleCnt="0"/>
      <dgm:spPr/>
    </dgm:pt>
    <dgm:pt modelId="{A1557B53-606B-4BED-9240-1D9F4CF037FB}" type="pres">
      <dgm:prSet presAssocID="{B27F150D-2375-428D-A372-41FE4BE407E1}" presName="childText" presStyleLbl="conFgAcc1" presStyleIdx="2" presStyleCnt="3">
        <dgm:presLayoutVars>
          <dgm:bulletEnabled val="1"/>
        </dgm:presLayoutVars>
      </dgm:prSet>
      <dgm:spPr>
        <a:prstGeom prst="ellipse">
          <a:avLst/>
        </a:prstGeom>
        <a:solidFill>
          <a:schemeClr val="accent6">
            <a:lumMod val="20000"/>
            <a:lumOff val="80000"/>
            <a:alpha val="90000"/>
          </a:schemeClr>
        </a:solidFill>
      </dgm:spPr>
    </dgm:pt>
  </dgm:ptLst>
  <dgm:cxnLst>
    <dgm:cxn modelId="{87E88DA7-C6DD-4671-A608-431396B595F1}" srcId="{346702C7-77F5-4529-A54D-21907A87620A}" destId="{B27F150D-2375-428D-A372-41FE4BE407E1}" srcOrd="2" destOrd="0" parTransId="{36C7980A-7309-49BF-859A-711C26101935}" sibTransId="{81658B20-807A-40C7-9F94-8B636E385EAB}"/>
    <dgm:cxn modelId="{8872FF4B-ECF0-4177-A744-B22101F318DB}" type="presOf" srcId="{7AE38396-7AE0-43F2-95FB-1F8A275C1253}" destId="{4D30EF88-A6E6-431A-BE25-F48AB29D9279}" srcOrd="0" destOrd="0" presId="urn:microsoft.com/office/officeart/2005/8/layout/list1"/>
    <dgm:cxn modelId="{88FF7AB4-B219-4CA3-BA30-C681A0F49CB9}" type="presOf" srcId="{89A0A560-A6B5-46EE-8A03-6BDF2446E794}" destId="{0EA44F99-9341-452E-81E9-2184D16E6D67}" srcOrd="0" destOrd="0" presId="urn:microsoft.com/office/officeart/2005/8/layout/list1"/>
    <dgm:cxn modelId="{9CB71C06-DFB0-48FD-BEA2-4955A2030749}" type="presOf" srcId="{B27F150D-2375-428D-A372-41FE4BE407E1}" destId="{45ACA6F4-E5CA-4394-855E-AA8943F939F0}" srcOrd="0" destOrd="0" presId="urn:microsoft.com/office/officeart/2005/8/layout/list1"/>
    <dgm:cxn modelId="{97C7F18C-A7D0-4992-8865-3974038FAF2E}" type="presOf" srcId="{B27F150D-2375-428D-A372-41FE4BE407E1}" destId="{AB5FE6F9-304A-4276-9575-8E1F828F69BD}" srcOrd="1" destOrd="0" presId="urn:microsoft.com/office/officeart/2005/8/layout/list1"/>
    <dgm:cxn modelId="{2D218EF3-5B5D-4B1A-8D41-7FE9BB8972C6}" type="presOf" srcId="{89A0A560-A6B5-46EE-8A03-6BDF2446E794}" destId="{FF01B1E5-798D-4C31-8BFE-A349BBAC9703}" srcOrd="1" destOrd="0" presId="urn:microsoft.com/office/officeart/2005/8/layout/list1"/>
    <dgm:cxn modelId="{71AEE93A-9EFA-4856-90E5-5A24075E2C99}" type="presOf" srcId="{346702C7-77F5-4529-A54D-21907A87620A}" destId="{B865BE4F-260B-45F5-9FFA-FC5E42506335}" srcOrd="0" destOrd="0" presId="urn:microsoft.com/office/officeart/2005/8/layout/list1"/>
    <dgm:cxn modelId="{619E3ADC-9E90-4773-84CF-8AA96A9389CF}" type="presOf" srcId="{7AE38396-7AE0-43F2-95FB-1F8A275C1253}" destId="{80E1AD64-06FA-4875-84EB-DEDCD470E4BF}" srcOrd="1" destOrd="0" presId="urn:microsoft.com/office/officeart/2005/8/layout/list1"/>
    <dgm:cxn modelId="{4AC7396E-CF3A-418E-8F71-764DA755F98B}" srcId="{346702C7-77F5-4529-A54D-21907A87620A}" destId="{89A0A560-A6B5-46EE-8A03-6BDF2446E794}" srcOrd="0" destOrd="0" parTransId="{53E5052D-CECC-44F1-BA0E-42561272F118}" sibTransId="{40F3BD55-4A77-494B-8699-12D2DC19D29A}"/>
    <dgm:cxn modelId="{DC3CD07D-F710-4E8F-809D-0BF88F3D5B98}" srcId="{346702C7-77F5-4529-A54D-21907A87620A}" destId="{7AE38396-7AE0-43F2-95FB-1F8A275C1253}" srcOrd="1" destOrd="0" parTransId="{F7503226-8D0E-4118-BC3E-368FF9E3C7EA}" sibTransId="{50E07A9C-DF01-44AA-885A-7CAF24D580A8}"/>
    <dgm:cxn modelId="{24EC1FDE-A84F-465B-A832-15F209A68B70}" type="presParOf" srcId="{B865BE4F-260B-45F5-9FFA-FC5E42506335}" destId="{8DE6851D-0B64-4FDE-9D8E-985D0C5DD2A7}" srcOrd="0" destOrd="0" presId="urn:microsoft.com/office/officeart/2005/8/layout/list1"/>
    <dgm:cxn modelId="{334B9B74-5B58-4CE9-9536-AB39EAD58A46}" type="presParOf" srcId="{8DE6851D-0B64-4FDE-9D8E-985D0C5DD2A7}" destId="{0EA44F99-9341-452E-81E9-2184D16E6D67}" srcOrd="0" destOrd="0" presId="urn:microsoft.com/office/officeart/2005/8/layout/list1"/>
    <dgm:cxn modelId="{17C14F8E-6414-431B-B62D-23BF8ED173D4}" type="presParOf" srcId="{8DE6851D-0B64-4FDE-9D8E-985D0C5DD2A7}" destId="{FF01B1E5-798D-4C31-8BFE-A349BBAC9703}" srcOrd="1" destOrd="0" presId="urn:microsoft.com/office/officeart/2005/8/layout/list1"/>
    <dgm:cxn modelId="{42D41367-62C2-43B7-BEF0-D11242E4A478}" type="presParOf" srcId="{B865BE4F-260B-45F5-9FFA-FC5E42506335}" destId="{3150C7FF-5F62-48DC-ADCA-C89E6C395AAC}" srcOrd="1" destOrd="0" presId="urn:microsoft.com/office/officeart/2005/8/layout/list1"/>
    <dgm:cxn modelId="{DE50B15F-6918-4E63-B5FE-958223A3DE85}" type="presParOf" srcId="{B865BE4F-260B-45F5-9FFA-FC5E42506335}" destId="{3A7E8718-1844-42DD-A3ED-BB1FF6F3935B}" srcOrd="2" destOrd="0" presId="urn:microsoft.com/office/officeart/2005/8/layout/list1"/>
    <dgm:cxn modelId="{7C40CA91-16AF-4B25-B9F8-630910E80734}" type="presParOf" srcId="{B865BE4F-260B-45F5-9FFA-FC5E42506335}" destId="{AF73E4A6-2E1D-4BF1-AD56-B1CCB28E052B}" srcOrd="3" destOrd="0" presId="urn:microsoft.com/office/officeart/2005/8/layout/list1"/>
    <dgm:cxn modelId="{E19FD32A-8D91-4055-8489-EC1DC780B898}" type="presParOf" srcId="{B865BE4F-260B-45F5-9FFA-FC5E42506335}" destId="{151BDB1B-36BF-4AD0-B54F-776621B7AA94}" srcOrd="4" destOrd="0" presId="urn:microsoft.com/office/officeart/2005/8/layout/list1"/>
    <dgm:cxn modelId="{5C0851BB-95A7-4F99-8A4D-FB7FCA0157E2}" type="presParOf" srcId="{151BDB1B-36BF-4AD0-B54F-776621B7AA94}" destId="{4D30EF88-A6E6-431A-BE25-F48AB29D9279}" srcOrd="0" destOrd="0" presId="urn:microsoft.com/office/officeart/2005/8/layout/list1"/>
    <dgm:cxn modelId="{DB0706C5-5EB4-41E0-9B5D-9F88DE9E90D6}" type="presParOf" srcId="{151BDB1B-36BF-4AD0-B54F-776621B7AA94}" destId="{80E1AD64-06FA-4875-84EB-DEDCD470E4BF}" srcOrd="1" destOrd="0" presId="urn:microsoft.com/office/officeart/2005/8/layout/list1"/>
    <dgm:cxn modelId="{4D2B3FB1-1CF1-49FB-B2AB-432CE179DF8E}" type="presParOf" srcId="{B865BE4F-260B-45F5-9FFA-FC5E42506335}" destId="{D08CF0B0-EE12-4665-8C64-79473659C2BC}" srcOrd="5" destOrd="0" presId="urn:microsoft.com/office/officeart/2005/8/layout/list1"/>
    <dgm:cxn modelId="{7B770E8D-025D-4EF4-96E7-5C72BB4EB7A0}" type="presParOf" srcId="{B865BE4F-260B-45F5-9FFA-FC5E42506335}" destId="{607C4A46-AB38-46E0-B8E7-F9573618A10A}" srcOrd="6" destOrd="0" presId="urn:microsoft.com/office/officeart/2005/8/layout/list1"/>
    <dgm:cxn modelId="{7E0D85F8-57AB-4298-AACE-2D106938D3E5}" type="presParOf" srcId="{B865BE4F-260B-45F5-9FFA-FC5E42506335}" destId="{0FED2FE0-7B36-4ACE-ABC4-5E567D85C29B}" srcOrd="7" destOrd="0" presId="urn:microsoft.com/office/officeart/2005/8/layout/list1"/>
    <dgm:cxn modelId="{B9562EDB-C6E8-4365-A8F7-53C313C318DD}" type="presParOf" srcId="{B865BE4F-260B-45F5-9FFA-FC5E42506335}" destId="{5852B592-F38C-4237-8A6E-DEE3A7417BDB}" srcOrd="8" destOrd="0" presId="urn:microsoft.com/office/officeart/2005/8/layout/list1"/>
    <dgm:cxn modelId="{4C07F2BF-B453-47A0-B5CE-58228BD8A1AA}" type="presParOf" srcId="{5852B592-F38C-4237-8A6E-DEE3A7417BDB}" destId="{45ACA6F4-E5CA-4394-855E-AA8943F939F0}" srcOrd="0" destOrd="0" presId="urn:microsoft.com/office/officeart/2005/8/layout/list1"/>
    <dgm:cxn modelId="{62D919BB-F8AA-4F1B-869A-5E635E09B82A}" type="presParOf" srcId="{5852B592-F38C-4237-8A6E-DEE3A7417BDB}" destId="{AB5FE6F9-304A-4276-9575-8E1F828F69BD}" srcOrd="1" destOrd="0" presId="urn:microsoft.com/office/officeart/2005/8/layout/list1"/>
    <dgm:cxn modelId="{C651D935-136A-464B-A4A1-8DB8B49D7CB2}" type="presParOf" srcId="{B865BE4F-260B-45F5-9FFA-FC5E42506335}" destId="{75DBCB30-31F8-46D7-935A-6FB5CEF06A8A}" srcOrd="9" destOrd="0" presId="urn:microsoft.com/office/officeart/2005/8/layout/list1"/>
    <dgm:cxn modelId="{E61F2BEB-EB1C-4A60-A061-01E854CE9D7B}" type="presParOf" srcId="{B865BE4F-260B-45F5-9FFA-FC5E42506335}" destId="{A1557B53-606B-4BED-9240-1D9F4CF037FB}"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97306CB4-2E99-4CF8-92AD-FB55E81DAC3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9F61C9C5-F733-4480-9BBB-51C001B5E38E}">
      <dgm:prSet phldrT="[Texte]" custT="1"/>
      <dgm:spPr>
        <a:solidFill>
          <a:schemeClr val="accent1">
            <a:lumMod val="20000"/>
            <a:lumOff val="80000"/>
          </a:schemeClr>
        </a:solidFill>
      </dgm:spPr>
      <dgm:t>
        <a:bodyPr/>
        <a:lstStyle/>
        <a:p>
          <a:pPr algn="r" rtl="1"/>
          <a:r>
            <a:rPr lang="ar-DZ" sz="3200" b="1" kern="1200" dirty="0" smtClean="0">
              <a:solidFill>
                <a:schemeClr val="tx1"/>
              </a:solidFill>
              <a:latin typeface="Sakkal Majalla" pitchFamily="2" charset="-78"/>
              <a:ea typeface="+mj-ea"/>
              <a:cs typeface="Sakkal Majalla" pitchFamily="2" charset="-78"/>
            </a:rPr>
            <a:t>- استجابة لظاهرة التعقد الـمتزايد في قضايا وتحديات السياسة العالـمية</a:t>
          </a:r>
          <a:endParaRPr lang="fr-FR" sz="3200" b="1" kern="1200" dirty="0" smtClean="0">
            <a:solidFill>
              <a:schemeClr val="tx1"/>
            </a:solidFill>
            <a:latin typeface="Sakkal Majalla" pitchFamily="2" charset="-78"/>
            <a:ea typeface="+mj-ea"/>
            <a:cs typeface="Sakkal Majalla" pitchFamily="2" charset="-78"/>
          </a:endParaRPr>
        </a:p>
      </dgm:t>
    </dgm:pt>
    <dgm:pt modelId="{1658960A-A353-4995-8445-C6986B290768}" type="parTrans" cxnId="{EB34A3DE-6350-44B3-985C-A8BF3C2A4396}">
      <dgm:prSet/>
      <dgm:spPr/>
      <dgm:t>
        <a:bodyPr/>
        <a:lstStyle/>
        <a:p>
          <a:endParaRPr lang="fr-FR"/>
        </a:p>
      </dgm:t>
    </dgm:pt>
    <dgm:pt modelId="{71118587-446B-4272-A5DA-F2E862BC95B2}" type="sibTrans" cxnId="{EB34A3DE-6350-44B3-985C-A8BF3C2A4396}">
      <dgm:prSet/>
      <dgm:spPr/>
      <dgm:t>
        <a:bodyPr/>
        <a:lstStyle/>
        <a:p>
          <a:endParaRPr lang="fr-FR"/>
        </a:p>
      </dgm:t>
    </dgm:pt>
    <dgm:pt modelId="{76175D02-5D72-4D76-B3BA-D15ED842322C}">
      <dgm:prSet phldrT="[Texte]" custT="1"/>
      <dgm:spPr>
        <a:solidFill>
          <a:schemeClr val="accent1">
            <a:lumMod val="20000"/>
            <a:lumOff val="80000"/>
          </a:schemeClr>
        </a:solidFill>
      </dgm:spPr>
      <dgm:t>
        <a:bodyPr/>
        <a:lstStyle/>
        <a:p>
          <a:pPr algn="r" rtl="1"/>
          <a:r>
            <a:rPr lang="ar-DZ" sz="3200" b="1" kern="1200" dirty="0" smtClean="0">
              <a:solidFill>
                <a:schemeClr val="tx1"/>
              </a:solidFill>
              <a:latin typeface="Sakkal Majalla" pitchFamily="2" charset="-78"/>
              <a:ea typeface="+mj-ea"/>
              <a:cs typeface="Sakkal Majalla" pitchFamily="2" charset="-78"/>
            </a:rPr>
            <a:t>- استجابة لعجز فواعل وأدوات السياسة الدولية التقليدية عن التعامل معها بفعالية</a:t>
          </a:r>
          <a:endParaRPr lang="fr-FR" sz="3200" b="1" kern="1200" dirty="0" smtClean="0">
            <a:solidFill>
              <a:schemeClr val="tx1"/>
            </a:solidFill>
            <a:latin typeface="Sakkal Majalla" pitchFamily="2" charset="-78"/>
            <a:ea typeface="+mj-ea"/>
            <a:cs typeface="Sakkal Majalla" pitchFamily="2" charset="-78"/>
          </a:endParaRPr>
        </a:p>
      </dgm:t>
    </dgm:pt>
    <dgm:pt modelId="{BE5500F8-A39E-4C58-82DC-188461BFE852}" type="parTrans" cxnId="{E23E14F4-B646-4772-8E19-9224C7915A67}">
      <dgm:prSet/>
      <dgm:spPr/>
      <dgm:t>
        <a:bodyPr/>
        <a:lstStyle/>
        <a:p>
          <a:endParaRPr lang="fr-FR"/>
        </a:p>
      </dgm:t>
    </dgm:pt>
    <dgm:pt modelId="{236B54A4-9401-4CFE-B472-B79C1DB6A9E7}" type="sibTrans" cxnId="{E23E14F4-B646-4772-8E19-9224C7915A67}">
      <dgm:prSet/>
      <dgm:spPr/>
      <dgm:t>
        <a:bodyPr/>
        <a:lstStyle/>
        <a:p>
          <a:endParaRPr lang="fr-FR"/>
        </a:p>
      </dgm:t>
    </dgm:pt>
    <dgm:pt modelId="{52BD4C8A-5EC1-420D-89F2-381F600B66B7}">
      <dgm:prSet phldrT="[Texte]" custT="1"/>
      <dgm:spPr>
        <a:solidFill>
          <a:schemeClr val="accent1">
            <a:lumMod val="20000"/>
            <a:lumOff val="80000"/>
          </a:schemeClr>
        </a:solidFill>
      </dgm:spPr>
      <dgm:t>
        <a:bodyPr/>
        <a:lstStyle/>
        <a:p>
          <a:pPr algn="r" rtl="1">
            <a:lnSpc>
              <a:spcPct val="100000"/>
            </a:lnSpc>
            <a:spcAft>
              <a:spcPts val="0"/>
            </a:spcAft>
          </a:pPr>
          <a:r>
            <a:rPr lang="ar-DZ" sz="3200" b="1" kern="1200" dirty="0" smtClean="0">
              <a:solidFill>
                <a:schemeClr val="tx1"/>
              </a:solidFill>
              <a:latin typeface="Sakkal Majalla" pitchFamily="2" charset="-78"/>
              <a:ea typeface="+mj-ea"/>
              <a:cs typeface="Sakkal Majalla" pitchFamily="2" charset="-78"/>
            </a:rPr>
            <a:t>- استجابة لـمشكلة الشرعية</a:t>
          </a:r>
        </a:p>
        <a:p>
          <a:pPr algn="r" rtl="1">
            <a:lnSpc>
              <a:spcPct val="100000"/>
            </a:lnSpc>
            <a:spcAft>
              <a:spcPts val="0"/>
            </a:spcAft>
          </a:pPr>
          <a:r>
            <a:rPr lang="ar-DZ" sz="3200" b="1" kern="1200" dirty="0" smtClean="0">
              <a:solidFill>
                <a:schemeClr val="tx1"/>
              </a:solidFill>
              <a:latin typeface="Sakkal Majalla" pitchFamily="2" charset="-78"/>
              <a:ea typeface="+mj-ea"/>
              <a:cs typeface="Sakkal Majalla" pitchFamily="2" charset="-78"/>
            </a:rPr>
            <a:t>(الفشل الديمقراطي داخل مؤسسات وآليات </a:t>
          </a:r>
          <a:r>
            <a:rPr lang="ar-DZ" sz="3200" b="1" kern="1200" dirty="0" err="1" smtClean="0">
              <a:solidFill>
                <a:schemeClr val="tx1"/>
              </a:solidFill>
              <a:latin typeface="Sakkal Majalla" pitchFamily="2" charset="-78"/>
              <a:ea typeface="+mj-ea"/>
              <a:cs typeface="Sakkal Majalla" pitchFamily="2" charset="-78"/>
            </a:rPr>
            <a:t>الحوكمة</a:t>
          </a:r>
          <a:r>
            <a:rPr lang="ar-DZ" sz="3200" b="1" kern="1200" dirty="0" smtClean="0">
              <a:solidFill>
                <a:schemeClr val="tx1"/>
              </a:solidFill>
              <a:latin typeface="Sakkal Majalla" pitchFamily="2" charset="-78"/>
              <a:ea typeface="+mj-ea"/>
              <a:cs typeface="Sakkal Majalla" pitchFamily="2" charset="-78"/>
            </a:rPr>
            <a:t> العالـمية)</a:t>
          </a:r>
          <a:endParaRPr lang="fr-FR" sz="3200" b="1" kern="1200" dirty="0" smtClean="0">
            <a:solidFill>
              <a:schemeClr val="tx1"/>
            </a:solidFill>
            <a:latin typeface="Sakkal Majalla" pitchFamily="2" charset="-78"/>
            <a:ea typeface="+mj-ea"/>
            <a:cs typeface="Sakkal Majalla" pitchFamily="2" charset="-78"/>
          </a:endParaRPr>
        </a:p>
      </dgm:t>
    </dgm:pt>
    <dgm:pt modelId="{5B864D05-A978-420B-8DA1-427362206464}" type="parTrans" cxnId="{F254B434-A820-4123-A47E-AB4D25A4B557}">
      <dgm:prSet/>
      <dgm:spPr/>
      <dgm:t>
        <a:bodyPr/>
        <a:lstStyle/>
        <a:p>
          <a:endParaRPr lang="fr-FR"/>
        </a:p>
      </dgm:t>
    </dgm:pt>
    <dgm:pt modelId="{4EFBD4BC-2200-4065-B712-1D48A05D325E}" type="sibTrans" cxnId="{F254B434-A820-4123-A47E-AB4D25A4B557}">
      <dgm:prSet/>
      <dgm:spPr/>
      <dgm:t>
        <a:bodyPr/>
        <a:lstStyle/>
        <a:p>
          <a:endParaRPr lang="fr-FR"/>
        </a:p>
      </dgm:t>
    </dgm:pt>
    <dgm:pt modelId="{96E1D471-79C0-4BD7-845E-78951964393B}" type="pres">
      <dgm:prSet presAssocID="{97306CB4-2E99-4CF8-92AD-FB55E81DAC37}" presName="Name0" presStyleCnt="0">
        <dgm:presLayoutVars>
          <dgm:chMax val="7"/>
          <dgm:dir/>
          <dgm:animLvl val="lvl"/>
          <dgm:resizeHandles val="exact"/>
        </dgm:presLayoutVars>
      </dgm:prSet>
      <dgm:spPr/>
      <dgm:t>
        <a:bodyPr/>
        <a:lstStyle/>
        <a:p>
          <a:endParaRPr lang="fr-FR"/>
        </a:p>
      </dgm:t>
    </dgm:pt>
    <dgm:pt modelId="{34A978CA-893A-42CE-AA4A-791F0F291137}" type="pres">
      <dgm:prSet presAssocID="{9F61C9C5-F733-4480-9BBB-51C001B5E38E}" presName="circle1" presStyleLbl="node1" presStyleIdx="0" presStyleCnt="3"/>
      <dgm:spPr/>
    </dgm:pt>
    <dgm:pt modelId="{4330B265-BB32-4A6A-894F-BB314D0210F9}" type="pres">
      <dgm:prSet presAssocID="{9F61C9C5-F733-4480-9BBB-51C001B5E38E}" presName="space" presStyleCnt="0"/>
      <dgm:spPr/>
    </dgm:pt>
    <dgm:pt modelId="{05F7D621-05A6-4574-B823-BEBDE98F3F5A}" type="pres">
      <dgm:prSet presAssocID="{9F61C9C5-F733-4480-9BBB-51C001B5E38E}" presName="rect1" presStyleLbl="alignAcc1" presStyleIdx="0" presStyleCnt="3"/>
      <dgm:spPr/>
      <dgm:t>
        <a:bodyPr/>
        <a:lstStyle/>
        <a:p>
          <a:endParaRPr lang="fr-FR"/>
        </a:p>
      </dgm:t>
    </dgm:pt>
    <dgm:pt modelId="{3631D5D2-8CF6-4213-B09D-6B8AF005E91D}" type="pres">
      <dgm:prSet presAssocID="{76175D02-5D72-4D76-B3BA-D15ED842322C}" presName="vertSpace2" presStyleLbl="node1" presStyleIdx="0" presStyleCnt="3"/>
      <dgm:spPr/>
    </dgm:pt>
    <dgm:pt modelId="{B1EA7321-D83B-45DF-856A-926BB4A5ECC8}" type="pres">
      <dgm:prSet presAssocID="{76175D02-5D72-4D76-B3BA-D15ED842322C}" presName="circle2" presStyleLbl="node1" presStyleIdx="1" presStyleCnt="3"/>
      <dgm:spPr/>
    </dgm:pt>
    <dgm:pt modelId="{7829DDCC-1B8A-4A6D-A0A9-05B2A4A5916C}" type="pres">
      <dgm:prSet presAssocID="{76175D02-5D72-4D76-B3BA-D15ED842322C}" presName="rect2" presStyleLbl="alignAcc1" presStyleIdx="1" presStyleCnt="3"/>
      <dgm:spPr/>
      <dgm:t>
        <a:bodyPr/>
        <a:lstStyle/>
        <a:p>
          <a:endParaRPr lang="fr-FR"/>
        </a:p>
      </dgm:t>
    </dgm:pt>
    <dgm:pt modelId="{4039F659-BEDF-4A89-AD53-B014F0E01F11}" type="pres">
      <dgm:prSet presAssocID="{52BD4C8A-5EC1-420D-89F2-381F600B66B7}" presName="vertSpace3" presStyleLbl="node1" presStyleIdx="1" presStyleCnt="3"/>
      <dgm:spPr/>
    </dgm:pt>
    <dgm:pt modelId="{9F621AF5-041B-47D1-8A39-9823EE8802E1}" type="pres">
      <dgm:prSet presAssocID="{52BD4C8A-5EC1-420D-89F2-381F600B66B7}" presName="circle3" presStyleLbl="node1" presStyleIdx="2" presStyleCnt="3"/>
      <dgm:spPr/>
    </dgm:pt>
    <dgm:pt modelId="{F5211066-FC9E-4B71-810E-9A2E37CCD89B}" type="pres">
      <dgm:prSet presAssocID="{52BD4C8A-5EC1-420D-89F2-381F600B66B7}" presName="rect3" presStyleLbl="alignAcc1" presStyleIdx="2" presStyleCnt="3"/>
      <dgm:spPr/>
      <dgm:t>
        <a:bodyPr/>
        <a:lstStyle/>
        <a:p>
          <a:endParaRPr lang="fr-FR"/>
        </a:p>
      </dgm:t>
    </dgm:pt>
    <dgm:pt modelId="{3BF1FC58-C682-48C5-A883-499AC835E8A7}" type="pres">
      <dgm:prSet presAssocID="{9F61C9C5-F733-4480-9BBB-51C001B5E38E}" presName="rect1ParTxNoCh" presStyleLbl="alignAcc1" presStyleIdx="2" presStyleCnt="3">
        <dgm:presLayoutVars>
          <dgm:chMax val="1"/>
          <dgm:bulletEnabled val="1"/>
        </dgm:presLayoutVars>
      </dgm:prSet>
      <dgm:spPr/>
      <dgm:t>
        <a:bodyPr/>
        <a:lstStyle/>
        <a:p>
          <a:endParaRPr lang="fr-FR"/>
        </a:p>
      </dgm:t>
    </dgm:pt>
    <dgm:pt modelId="{913A5485-434F-4356-8CF7-4FCA573BD215}" type="pres">
      <dgm:prSet presAssocID="{76175D02-5D72-4D76-B3BA-D15ED842322C}" presName="rect2ParTxNoCh" presStyleLbl="alignAcc1" presStyleIdx="2" presStyleCnt="3">
        <dgm:presLayoutVars>
          <dgm:chMax val="1"/>
          <dgm:bulletEnabled val="1"/>
        </dgm:presLayoutVars>
      </dgm:prSet>
      <dgm:spPr/>
      <dgm:t>
        <a:bodyPr/>
        <a:lstStyle/>
        <a:p>
          <a:endParaRPr lang="fr-FR"/>
        </a:p>
      </dgm:t>
    </dgm:pt>
    <dgm:pt modelId="{73F671A9-9B74-4F86-9C05-25CF81CD5371}" type="pres">
      <dgm:prSet presAssocID="{52BD4C8A-5EC1-420D-89F2-381F600B66B7}" presName="rect3ParTxNoCh" presStyleLbl="alignAcc1" presStyleIdx="2" presStyleCnt="3">
        <dgm:presLayoutVars>
          <dgm:chMax val="1"/>
          <dgm:bulletEnabled val="1"/>
        </dgm:presLayoutVars>
      </dgm:prSet>
      <dgm:spPr/>
      <dgm:t>
        <a:bodyPr/>
        <a:lstStyle/>
        <a:p>
          <a:endParaRPr lang="fr-FR"/>
        </a:p>
      </dgm:t>
    </dgm:pt>
  </dgm:ptLst>
  <dgm:cxnLst>
    <dgm:cxn modelId="{EB34A3DE-6350-44B3-985C-A8BF3C2A4396}" srcId="{97306CB4-2E99-4CF8-92AD-FB55E81DAC37}" destId="{9F61C9C5-F733-4480-9BBB-51C001B5E38E}" srcOrd="0" destOrd="0" parTransId="{1658960A-A353-4995-8445-C6986B290768}" sibTransId="{71118587-446B-4272-A5DA-F2E862BC95B2}"/>
    <dgm:cxn modelId="{E5B1959B-99F8-4FF7-B1CA-244AFE8338EB}" type="presOf" srcId="{97306CB4-2E99-4CF8-92AD-FB55E81DAC37}" destId="{96E1D471-79C0-4BD7-845E-78951964393B}" srcOrd="0" destOrd="0" presId="urn:microsoft.com/office/officeart/2005/8/layout/target3"/>
    <dgm:cxn modelId="{9C312045-DA60-4F7E-8D90-D817DFDCD301}" type="presOf" srcId="{9F61C9C5-F733-4480-9BBB-51C001B5E38E}" destId="{3BF1FC58-C682-48C5-A883-499AC835E8A7}" srcOrd="1" destOrd="0" presId="urn:microsoft.com/office/officeart/2005/8/layout/target3"/>
    <dgm:cxn modelId="{9B231617-8989-48AA-9BD7-063740B5A207}" type="presOf" srcId="{52BD4C8A-5EC1-420D-89F2-381F600B66B7}" destId="{F5211066-FC9E-4B71-810E-9A2E37CCD89B}" srcOrd="0" destOrd="0" presId="urn:microsoft.com/office/officeart/2005/8/layout/target3"/>
    <dgm:cxn modelId="{89950301-042F-45A4-AD77-A3FE23A5CF36}" type="presOf" srcId="{76175D02-5D72-4D76-B3BA-D15ED842322C}" destId="{913A5485-434F-4356-8CF7-4FCA573BD215}" srcOrd="1" destOrd="0" presId="urn:microsoft.com/office/officeart/2005/8/layout/target3"/>
    <dgm:cxn modelId="{23C1E41F-2F8D-4D2B-B265-D82FE7F2328D}" type="presOf" srcId="{9F61C9C5-F733-4480-9BBB-51C001B5E38E}" destId="{05F7D621-05A6-4574-B823-BEBDE98F3F5A}" srcOrd="0" destOrd="0" presId="urn:microsoft.com/office/officeart/2005/8/layout/target3"/>
    <dgm:cxn modelId="{F254B434-A820-4123-A47E-AB4D25A4B557}" srcId="{97306CB4-2E99-4CF8-92AD-FB55E81DAC37}" destId="{52BD4C8A-5EC1-420D-89F2-381F600B66B7}" srcOrd="2" destOrd="0" parTransId="{5B864D05-A978-420B-8DA1-427362206464}" sibTransId="{4EFBD4BC-2200-4065-B712-1D48A05D325E}"/>
    <dgm:cxn modelId="{D2305EEA-67A6-47D9-A660-0F4B8AF04045}" type="presOf" srcId="{52BD4C8A-5EC1-420D-89F2-381F600B66B7}" destId="{73F671A9-9B74-4F86-9C05-25CF81CD5371}" srcOrd="1" destOrd="0" presId="urn:microsoft.com/office/officeart/2005/8/layout/target3"/>
    <dgm:cxn modelId="{E23E14F4-B646-4772-8E19-9224C7915A67}" srcId="{97306CB4-2E99-4CF8-92AD-FB55E81DAC37}" destId="{76175D02-5D72-4D76-B3BA-D15ED842322C}" srcOrd="1" destOrd="0" parTransId="{BE5500F8-A39E-4C58-82DC-188461BFE852}" sibTransId="{236B54A4-9401-4CFE-B472-B79C1DB6A9E7}"/>
    <dgm:cxn modelId="{98C4B0C9-9B85-49BD-9440-A102FFA97B99}" type="presOf" srcId="{76175D02-5D72-4D76-B3BA-D15ED842322C}" destId="{7829DDCC-1B8A-4A6D-A0A9-05B2A4A5916C}" srcOrd="0" destOrd="0" presId="urn:microsoft.com/office/officeart/2005/8/layout/target3"/>
    <dgm:cxn modelId="{ACF2A848-EF83-4A24-90A7-C05EC3D755D9}" type="presParOf" srcId="{96E1D471-79C0-4BD7-845E-78951964393B}" destId="{34A978CA-893A-42CE-AA4A-791F0F291137}" srcOrd="0" destOrd="0" presId="urn:microsoft.com/office/officeart/2005/8/layout/target3"/>
    <dgm:cxn modelId="{0E835945-A325-4CD6-BF29-F18A46F1312E}" type="presParOf" srcId="{96E1D471-79C0-4BD7-845E-78951964393B}" destId="{4330B265-BB32-4A6A-894F-BB314D0210F9}" srcOrd="1" destOrd="0" presId="urn:microsoft.com/office/officeart/2005/8/layout/target3"/>
    <dgm:cxn modelId="{DCD2C490-511A-4F40-9A82-3996DFB6D43B}" type="presParOf" srcId="{96E1D471-79C0-4BD7-845E-78951964393B}" destId="{05F7D621-05A6-4574-B823-BEBDE98F3F5A}" srcOrd="2" destOrd="0" presId="urn:microsoft.com/office/officeart/2005/8/layout/target3"/>
    <dgm:cxn modelId="{F4A4EB82-D007-4A08-BE41-0AC76570B0B9}" type="presParOf" srcId="{96E1D471-79C0-4BD7-845E-78951964393B}" destId="{3631D5D2-8CF6-4213-B09D-6B8AF005E91D}" srcOrd="3" destOrd="0" presId="urn:microsoft.com/office/officeart/2005/8/layout/target3"/>
    <dgm:cxn modelId="{6FA46A0F-6091-4490-8377-FCA8E7A8B109}" type="presParOf" srcId="{96E1D471-79C0-4BD7-845E-78951964393B}" destId="{B1EA7321-D83B-45DF-856A-926BB4A5ECC8}" srcOrd="4" destOrd="0" presId="urn:microsoft.com/office/officeart/2005/8/layout/target3"/>
    <dgm:cxn modelId="{0E9F0368-C48E-4EE7-816E-284CD750506E}" type="presParOf" srcId="{96E1D471-79C0-4BD7-845E-78951964393B}" destId="{7829DDCC-1B8A-4A6D-A0A9-05B2A4A5916C}" srcOrd="5" destOrd="0" presId="urn:microsoft.com/office/officeart/2005/8/layout/target3"/>
    <dgm:cxn modelId="{6A81D3AA-2684-4482-9E15-57F619370C66}" type="presParOf" srcId="{96E1D471-79C0-4BD7-845E-78951964393B}" destId="{4039F659-BEDF-4A89-AD53-B014F0E01F11}" srcOrd="6" destOrd="0" presId="urn:microsoft.com/office/officeart/2005/8/layout/target3"/>
    <dgm:cxn modelId="{09098472-EE6A-416E-AB33-8DF7A343A170}" type="presParOf" srcId="{96E1D471-79C0-4BD7-845E-78951964393B}" destId="{9F621AF5-041B-47D1-8A39-9823EE8802E1}" srcOrd="7" destOrd="0" presId="urn:microsoft.com/office/officeart/2005/8/layout/target3"/>
    <dgm:cxn modelId="{342CAC50-DFD8-4EBB-A532-F41E955B85C6}" type="presParOf" srcId="{96E1D471-79C0-4BD7-845E-78951964393B}" destId="{F5211066-FC9E-4B71-810E-9A2E37CCD89B}" srcOrd="8" destOrd="0" presId="urn:microsoft.com/office/officeart/2005/8/layout/target3"/>
    <dgm:cxn modelId="{55FD5FE0-92CC-4A11-B11F-9AFBD7531508}" type="presParOf" srcId="{96E1D471-79C0-4BD7-845E-78951964393B}" destId="{3BF1FC58-C682-48C5-A883-499AC835E8A7}" srcOrd="9" destOrd="0" presId="urn:microsoft.com/office/officeart/2005/8/layout/target3"/>
    <dgm:cxn modelId="{EB9267FC-3563-4740-A002-36F8DE277576}" type="presParOf" srcId="{96E1D471-79C0-4BD7-845E-78951964393B}" destId="{913A5485-434F-4356-8CF7-4FCA573BD215}" srcOrd="10" destOrd="0" presId="urn:microsoft.com/office/officeart/2005/8/layout/target3"/>
    <dgm:cxn modelId="{2DA690C0-5D90-49F8-9A1C-3961AA8411D8}" type="presParOf" srcId="{96E1D471-79C0-4BD7-845E-78951964393B}" destId="{73F671A9-9B74-4F86-9C05-25CF81CD5371}" srcOrd="11" destOrd="0" presId="urn:microsoft.com/office/officeart/2005/8/layout/target3"/>
  </dgm:cxnLst>
  <dgm:bg/>
  <dgm:whole/>
</dgm:dataModel>
</file>

<file path=ppt/diagrams/data4.xml><?xml version="1.0" encoding="utf-8"?>
<dgm:dataModel xmlns:dgm="http://schemas.openxmlformats.org/drawingml/2006/diagram" xmlns:a="http://schemas.openxmlformats.org/drawingml/2006/main">
  <dgm:ptLst>
    <dgm:pt modelId="{2AFAD574-C6D9-4BB0-A1C3-FBD9A5F7BD72}" type="doc">
      <dgm:prSet loTypeId="urn:microsoft.com/office/officeart/2005/8/layout/hProcess9" loCatId="process" qsTypeId="urn:microsoft.com/office/officeart/2005/8/quickstyle/simple1" qsCatId="simple" csTypeId="urn:microsoft.com/office/officeart/2005/8/colors/accent1_2" csCatId="accent1" phldr="1"/>
      <dgm:spPr/>
    </dgm:pt>
    <dgm:pt modelId="{DB1114DE-9EF9-4F4A-83FC-76C543D76760}">
      <dgm:prSet phldrT="[Texte]" phldr="1"/>
      <dgm:spPr>
        <a:blipFill rotWithShape="0">
          <a:blip xmlns:r="http://schemas.openxmlformats.org/officeDocument/2006/relationships" r:embed="rId1"/>
          <a:stretch>
            <a:fillRect/>
          </a:stretch>
        </a:blipFill>
      </dgm:spPr>
      <dgm:t>
        <a:bodyPr/>
        <a:lstStyle/>
        <a:p>
          <a:endParaRPr lang="fr-FR" dirty="0"/>
        </a:p>
      </dgm:t>
    </dgm:pt>
    <dgm:pt modelId="{C7176998-453D-4291-9992-40987FB92004}" type="parTrans" cxnId="{CBD118CC-C8F6-496C-BF31-8DCF254A90E4}">
      <dgm:prSet/>
      <dgm:spPr/>
      <dgm:t>
        <a:bodyPr/>
        <a:lstStyle/>
        <a:p>
          <a:endParaRPr lang="fr-FR"/>
        </a:p>
      </dgm:t>
    </dgm:pt>
    <dgm:pt modelId="{4C4F7D70-29F5-47B6-80B0-534795700F50}" type="sibTrans" cxnId="{CBD118CC-C8F6-496C-BF31-8DCF254A90E4}">
      <dgm:prSet/>
      <dgm:spPr/>
      <dgm:t>
        <a:bodyPr/>
        <a:lstStyle/>
        <a:p>
          <a:endParaRPr lang="fr-FR"/>
        </a:p>
      </dgm:t>
    </dgm:pt>
    <dgm:pt modelId="{7E7AB7E9-434B-4EBE-BC35-CF8E1781C839}">
      <dgm:prSet phldrT="[Texte]" phldr="1"/>
      <dgm:spPr>
        <a:blipFill rotWithShape="0">
          <a:blip xmlns:r="http://schemas.openxmlformats.org/officeDocument/2006/relationships" r:embed="rId2"/>
          <a:stretch>
            <a:fillRect/>
          </a:stretch>
        </a:blipFill>
      </dgm:spPr>
      <dgm:t>
        <a:bodyPr/>
        <a:lstStyle/>
        <a:p>
          <a:endParaRPr lang="fr-FR" dirty="0"/>
        </a:p>
      </dgm:t>
    </dgm:pt>
    <dgm:pt modelId="{73D126EC-5F7B-4464-B5FA-F31883F0B965}" type="parTrans" cxnId="{E7292A41-2499-4A1D-854C-D1FFCB26B3A3}">
      <dgm:prSet/>
      <dgm:spPr/>
      <dgm:t>
        <a:bodyPr/>
        <a:lstStyle/>
        <a:p>
          <a:endParaRPr lang="fr-FR"/>
        </a:p>
      </dgm:t>
    </dgm:pt>
    <dgm:pt modelId="{F1524F03-6C1A-42FE-81DC-C1DFC6242AD0}" type="sibTrans" cxnId="{E7292A41-2499-4A1D-854C-D1FFCB26B3A3}">
      <dgm:prSet/>
      <dgm:spPr/>
      <dgm:t>
        <a:bodyPr/>
        <a:lstStyle/>
        <a:p>
          <a:endParaRPr lang="fr-FR"/>
        </a:p>
      </dgm:t>
    </dgm:pt>
    <dgm:pt modelId="{D3D32EC0-B692-44E7-996B-D2D68913E812}">
      <dgm:prSet phldrT="[Texte]" phldr="1"/>
      <dgm:spPr>
        <a:blipFill rotWithShape="0">
          <a:blip xmlns:r="http://schemas.openxmlformats.org/officeDocument/2006/relationships" r:embed="rId3"/>
          <a:stretch>
            <a:fillRect/>
          </a:stretch>
        </a:blipFill>
      </dgm:spPr>
      <dgm:t>
        <a:bodyPr/>
        <a:lstStyle/>
        <a:p>
          <a:endParaRPr lang="fr-FR" dirty="0"/>
        </a:p>
      </dgm:t>
    </dgm:pt>
    <dgm:pt modelId="{D7DEDA3D-FBF7-4458-82B1-6CC8F8E7AD88}" type="sibTrans" cxnId="{11D69801-2693-4AE6-AD53-526218AE75EC}">
      <dgm:prSet/>
      <dgm:spPr/>
      <dgm:t>
        <a:bodyPr/>
        <a:lstStyle/>
        <a:p>
          <a:endParaRPr lang="fr-FR"/>
        </a:p>
      </dgm:t>
    </dgm:pt>
    <dgm:pt modelId="{CFA5B367-64D1-4F3A-AA1C-33185C537D3C}" type="parTrans" cxnId="{11D69801-2693-4AE6-AD53-526218AE75EC}">
      <dgm:prSet/>
      <dgm:spPr/>
      <dgm:t>
        <a:bodyPr/>
        <a:lstStyle/>
        <a:p>
          <a:endParaRPr lang="fr-FR"/>
        </a:p>
      </dgm:t>
    </dgm:pt>
    <dgm:pt modelId="{9281FD9F-BDC4-4682-B6C3-F7AF3E799F6E}" type="pres">
      <dgm:prSet presAssocID="{2AFAD574-C6D9-4BB0-A1C3-FBD9A5F7BD72}" presName="CompostProcess" presStyleCnt="0">
        <dgm:presLayoutVars>
          <dgm:dir/>
          <dgm:resizeHandles val="exact"/>
        </dgm:presLayoutVars>
      </dgm:prSet>
      <dgm:spPr/>
    </dgm:pt>
    <dgm:pt modelId="{4DBA99F2-52D8-446A-ADA8-56E4738E2790}" type="pres">
      <dgm:prSet presAssocID="{2AFAD574-C6D9-4BB0-A1C3-FBD9A5F7BD72}" presName="arrow" presStyleLbl="bgShp" presStyleIdx="0" presStyleCnt="1"/>
      <dgm:spPr/>
    </dgm:pt>
    <dgm:pt modelId="{D6A4FD3D-8170-4BCC-8F8B-8FE02883A3F4}" type="pres">
      <dgm:prSet presAssocID="{2AFAD574-C6D9-4BB0-A1C3-FBD9A5F7BD72}" presName="linearProcess" presStyleCnt="0"/>
      <dgm:spPr/>
    </dgm:pt>
    <dgm:pt modelId="{75E42257-5738-478F-82AF-3814D9E83DD5}" type="pres">
      <dgm:prSet presAssocID="{DB1114DE-9EF9-4F4A-83FC-76C543D76760}" presName="textNode" presStyleLbl="node1" presStyleIdx="0" presStyleCnt="3" custScaleX="160244" custScaleY="179265">
        <dgm:presLayoutVars>
          <dgm:bulletEnabled val="1"/>
        </dgm:presLayoutVars>
      </dgm:prSet>
      <dgm:spPr/>
      <dgm:t>
        <a:bodyPr/>
        <a:lstStyle/>
        <a:p>
          <a:endParaRPr lang="fr-FR"/>
        </a:p>
      </dgm:t>
    </dgm:pt>
    <dgm:pt modelId="{701F598E-C543-42A2-9C3B-1451BA554A24}" type="pres">
      <dgm:prSet presAssocID="{4C4F7D70-29F5-47B6-80B0-534795700F50}" presName="sibTrans" presStyleCnt="0"/>
      <dgm:spPr/>
    </dgm:pt>
    <dgm:pt modelId="{3C74F855-2F2F-4566-B466-4D03D99009E1}" type="pres">
      <dgm:prSet presAssocID="{D3D32EC0-B692-44E7-996B-D2D68913E812}" presName="textNode" presStyleLbl="node1" presStyleIdx="1" presStyleCnt="3" custScaleX="172005" custScaleY="166404">
        <dgm:presLayoutVars>
          <dgm:bulletEnabled val="1"/>
        </dgm:presLayoutVars>
      </dgm:prSet>
      <dgm:spPr/>
      <dgm:t>
        <a:bodyPr/>
        <a:lstStyle/>
        <a:p>
          <a:endParaRPr lang="fr-FR"/>
        </a:p>
      </dgm:t>
    </dgm:pt>
    <dgm:pt modelId="{F0ED7006-D72F-4360-BC39-3B2BEE2E4592}" type="pres">
      <dgm:prSet presAssocID="{D7DEDA3D-FBF7-4458-82B1-6CC8F8E7AD88}" presName="sibTrans" presStyleCnt="0"/>
      <dgm:spPr/>
    </dgm:pt>
    <dgm:pt modelId="{D7D3F137-3E17-4E9B-B555-A4E2B19E8837}" type="pres">
      <dgm:prSet presAssocID="{7E7AB7E9-434B-4EBE-BC35-CF8E1781C839}" presName="textNode" presStyleLbl="node1" presStyleIdx="2" presStyleCnt="3" custScaleX="142702" custScaleY="172835">
        <dgm:presLayoutVars>
          <dgm:bulletEnabled val="1"/>
        </dgm:presLayoutVars>
      </dgm:prSet>
      <dgm:spPr/>
      <dgm:t>
        <a:bodyPr/>
        <a:lstStyle/>
        <a:p>
          <a:endParaRPr lang="fr-FR"/>
        </a:p>
      </dgm:t>
    </dgm:pt>
  </dgm:ptLst>
  <dgm:cxnLst>
    <dgm:cxn modelId="{CBD118CC-C8F6-496C-BF31-8DCF254A90E4}" srcId="{2AFAD574-C6D9-4BB0-A1C3-FBD9A5F7BD72}" destId="{DB1114DE-9EF9-4F4A-83FC-76C543D76760}" srcOrd="0" destOrd="0" parTransId="{C7176998-453D-4291-9992-40987FB92004}" sibTransId="{4C4F7D70-29F5-47B6-80B0-534795700F50}"/>
    <dgm:cxn modelId="{EB4EDD44-E2A4-40DD-BA94-168DAA065AAE}" type="presOf" srcId="{7E7AB7E9-434B-4EBE-BC35-CF8E1781C839}" destId="{D7D3F137-3E17-4E9B-B555-A4E2B19E8837}" srcOrd="0" destOrd="0" presId="urn:microsoft.com/office/officeart/2005/8/layout/hProcess9"/>
    <dgm:cxn modelId="{34849885-7255-4EFB-8C44-268E3D44044A}" type="presOf" srcId="{D3D32EC0-B692-44E7-996B-D2D68913E812}" destId="{3C74F855-2F2F-4566-B466-4D03D99009E1}" srcOrd="0" destOrd="0" presId="urn:microsoft.com/office/officeart/2005/8/layout/hProcess9"/>
    <dgm:cxn modelId="{048BFDA6-7686-4A9B-8631-EB929EBB0A27}" type="presOf" srcId="{2AFAD574-C6D9-4BB0-A1C3-FBD9A5F7BD72}" destId="{9281FD9F-BDC4-4682-B6C3-F7AF3E799F6E}" srcOrd="0" destOrd="0" presId="urn:microsoft.com/office/officeart/2005/8/layout/hProcess9"/>
    <dgm:cxn modelId="{53C923E0-E08B-47CC-8022-B73CAFA29229}" type="presOf" srcId="{DB1114DE-9EF9-4F4A-83FC-76C543D76760}" destId="{75E42257-5738-478F-82AF-3814D9E83DD5}" srcOrd="0" destOrd="0" presId="urn:microsoft.com/office/officeart/2005/8/layout/hProcess9"/>
    <dgm:cxn modelId="{E7292A41-2499-4A1D-854C-D1FFCB26B3A3}" srcId="{2AFAD574-C6D9-4BB0-A1C3-FBD9A5F7BD72}" destId="{7E7AB7E9-434B-4EBE-BC35-CF8E1781C839}" srcOrd="2" destOrd="0" parTransId="{73D126EC-5F7B-4464-B5FA-F31883F0B965}" sibTransId="{F1524F03-6C1A-42FE-81DC-C1DFC6242AD0}"/>
    <dgm:cxn modelId="{11D69801-2693-4AE6-AD53-526218AE75EC}" srcId="{2AFAD574-C6D9-4BB0-A1C3-FBD9A5F7BD72}" destId="{D3D32EC0-B692-44E7-996B-D2D68913E812}" srcOrd="1" destOrd="0" parTransId="{CFA5B367-64D1-4F3A-AA1C-33185C537D3C}" sibTransId="{D7DEDA3D-FBF7-4458-82B1-6CC8F8E7AD88}"/>
    <dgm:cxn modelId="{6D565339-B79F-4E4A-A6B8-736CEFFAB47C}" type="presParOf" srcId="{9281FD9F-BDC4-4682-B6C3-F7AF3E799F6E}" destId="{4DBA99F2-52D8-446A-ADA8-56E4738E2790}" srcOrd="0" destOrd="0" presId="urn:microsoft.com/office/officeart/2005/8/layout/hProcess9"/>
    <dgm:cxn modelId="{FCDDDD85-5B41-4469-96A2-C6E11142E719}" type="presParOf" srcId="{9281FD9F-BDC4-4682-B6C3-F7AF3E799F6E}" destId="{D6A4FD3D-8170-4BCC-8F8B-8FE02883A3F4}" srcOrd="1" destOrd="0" presId="urn:microsoft.com/office/officeart/2005/8/layout/hProcess9"/>
    <dgm:cxn modelId="{35ED9CF6-324B-44A3-8BBB-F9CAF19228BC}" type="presParOf" srcId="{D6A4FD3D-8170-4BCC-8F8B-8FE02883A3F4}" destId="{75E42257-5738-478F-82AF-3814D9E83DD5}" srcOrd="0" destOrd="0" presId="urn:microsoft.com/office/officeart/2005/8/layout/hProcess9"/>
    <dgm:cxn modelId="{65BC77D9-E6EC-429E-B9A3-5546B2383279}" type="presParOf" srcId="{D6A4FD3D-8170-4BCC-8F8B-8FE02883A3F4}" destId="{701F598E-C543-42A2-9C3B-1451BA554A24}" srcOrd="1" destOrd="0" presId="urn:microsoft.com/office/officeart/2005/8/layout/hProcess9"/>
    <dgm:cxn modelId="{E27EC5E6-2DDC-4DA2-BDD8-01DA05BD51F3}" type="presParOf" srcId="{D6A4FD3D-8170-4BCC-8F8B-8FE02883A3F4}" destId="{3C74F855-2F2F-4566-B466-4D03D99009E1}" srcOrd="2" destOrd="0" presId="urn:microsoft.com/office/officeart/2005/8/layout/hProcess9"/>
    <dgm:cxn modelId="{B55A1165-E6DE-4330-B4FD-AF3709F3A9A7}" type="presParOf" srcId="{D6A4FD3D-8170-4BCC-8F8B-8FE02883A3F4}" destId="{F0ED7006-D72F-4360-BC39-3B2BEE2E4592}" srcOrd="3" destOrd="0" presId="urn:microsoft.com/office/officeart/2005/8/layout/hProcess9"/>
    <dgm:cxn modelId="{36CD09C7-DBAE-4B1C-950A-C0BC23CA8BCB}" type="presParOf" srcId="{D6A4FD3D-8170-4BCC-8F8B-8FE02883A3F4}" destId="{D7D3F137-3E17-4E9B-B555-A4E2B19E8837}" srcOrd="4"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C28E7379-35A2-49ED-B081-4304AA6700B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0A570306-2145-4715-87E9-636F7F786904}">
      <dgm:prSet phldrT="[Texte]" custT="1"/>
      <dgm:spPr>
        <a:solidFill>
          <a:schemeClr val="accent1">
            <a:lumMod val="75000"/>
          </a:schemeClr>
        </a:solidFill>
      </dgm:spPr>
      <dgm:t>
        <a:bodyPr/>
        <a:lstStyle/>
        <a:p>
          <a:pPr algn="r" rtl="1"/>
          <a:r>
            <a:rPr lang="ar-DZ" sz="4000" b="1" dirty="0" smtClean="0">
              <a:latin typeface="Sakkal Majalla" pitchFamily="2" charset="-78"/>
              <a:cs typeface="Sakkal Majalla" pitchFamily="2" charset="-78"/>
            </a:rPr>
            <a:t>- تحقيق التكامل بين موارد </a:t>
          </a:r>
          <a:r>
            <a:rPr lang="ar-DZ" sz="4000" b="1" dirty="0" err="1" smtClean="0">
              <a:latin typeface="Sakkal Majalla" pitchFamily="2" charset="-78"/>
              <a:cs typeface="Sakkal Majalla" pitchFamily="2" charset="-78"/>
            </a:rPr>
            <a:t>الحوكمة</a:t>
          </a:r>
          <a:r>
            <a:rPr lang="ar-DZ" sz="4000" b="1" dirty="0" smtClean="0">
              <a:latin typeface="Sakkal Majalla" pitchFamily="2" charset="-78"/>
              <a:cs typeface="Sakkal Majalla" pitchFamily="2" charset="-78"/>
            </a:rPr>
            <a:t> العالـمية من أجل فعالية أكبر</a:t>
          </a:r>
        </a:p>
        <a:p>
          <a:pPr algn="r" rtl="1"/>
          <a:r>
            <a:rPr lang="ar-DZ" sz="4000" b="1" dirty="0" smtClean="0">
              <a:latin typeface="Sakkal Majalla" pitchFamily="2" charset="-78"/>
              <a:cs typeface="Sakkal Majalla" pitchFamily="2" charset="-78"/>
            </a:rPr>
            <a:t>- تعميق الاعتماد الـمتبادل بين الفواعل</a:t>
          </a:r>
        </a:p>
      </dgm:t>
    </dgm:pt>
    <dgm:pt modelId="{F4F75BE0-0554-4EC9-815E-FF7CDDCF2FB6}" type="parTrans" cxnId="{2A45D187-6E24-494E-B00A-5BC2D806DCAF}">
      <dgm:prSet/>
      <dgm:spPr/>
      <dgm:t>
        <a:bodyPr/>
        <a:lstStyle/>
        <a:p>
          <a:endParaRPr lang="fr-FR"/>
        </a:p>
      </dgm:t>
    </dgm:pt>
    <dgm:pt modelId="{7B03A37E-CB96-45DB-A034-FFC20291AB31}" type="sibTrans" cxnId="{2A45D187-6E24-494E-B00A-5BC2D806DCAF}">
      <dgm:prSet/>
      <dgm:spPr/>
      <dgm:t>
        <a:bodyPr/>
        <a:lstStyle/>
        <a:p>
          <a:endParaRPr lang="fr-FR"/>
        </a:p>
      </dgm:t>
    </dgm:pt>
    <dgm:pt modelId="{62F20B87-C9EC-44AC-BEA0-28233FAC4CF5}">
      <dgm:prSet phldrT="[Texte]" custT="1"/>
      <dgm:spPr>
        <a:solidFill>
          <a:srgbClr val="C00000"/>
        </a:solidFill>
      </dgm:spPr>
      <dgm:t>
        <a:bodyPr/>
        <a:lstStyle/>
        <a:p>
          <a:pPr algn="r" rtl="1"/>
          <a:r>
            <a:rPr lang="ar-DZ" sz="3600" b="1" dirty="0" smtClean="0">
              <a:latin typeface="Sakkal Majalla" pitchFamily="2" charset="-78"/>
              <a:cs typeface="Sakkal Majalla" pitchFamily="2" charset="-78"/>
            </a:rPr>
            <a:t>- توفير الـمزيد من الكفاءة والـمرونة في عمليات </a:t>
          </a:r>
          <a:r>
            <a:rPr lang="ar-DZ" sz="3600" b="1" dirty="0" err="1" smtClean="0">
              <a:latin typeface="Sakkal Majalla" pitchFamily="2" charset="-78"/>
              <a:cs typeface="Sakkal Majalla" pitchFamily="2" charset="-78"/>
            </a:rPr>
            <a:t>الحوكمة</a:t>
          </a:r>
          <a:r>
            <a:rPr lang="ar-DZ" sz="3600" b="1" dirty="0" smtClean="0">
              <a:latin typeface="Sakkal Majalla" pitchFamily="2" charset="-78"/>
              <a:cs typeface="Sakkal Majalla" pitchFamily="2" charset="-78"/>
            </a:rPr>
            <a:t> العالـمية</a:t>
          </a:r>
        </a:p>
        <a:p>
          <a:pPr algn="r" rtl="1"/>
          <a:r>
            <a:rPr lang="ar-DZ" sz="3600" b="1" dirty="0" smtClean="0">
              <a:latin typeface="Sakkal Majalla" pitchFamily="2" charset="-78"/>
              <a:cs typeface="Sakkal Majalla" pitchFamily="2" charset="-78"/>
            </a:rPr>
            <a:t>- تشجيع التعلم والابتكار</a:t>
          </a:r>
        </a:p>
        <a:p>
          <a:pPr algn="r" rtl="1"/>
          <a:r>
            <a:rPr lang="ar-DZ" sz="3600" b="1" dirty="0" smtClean="0">
              <a:latin typeface="Sakkal Majalla" pitchFamily="2" charset="-78"/>
              <a:cs typeface="Sakkal Majalla" pitchFamily="2" charset="-78"/>
            </a:rPr>
            <a:t>- زيادة شرعية </a:t>
          </a:r>
          <a:r>
            <a:rPr lang="ar-DZ" sz="3600" b="1" dirty="0" err="1" smtClean="0">
              <a:latin typeface="Sakkal Majalla" pitchFamily="2" charset="-78"/>
              <a:cs typeface="Sakkal Majalla" pitchFamily="2" charset="-78"/>
            </a:rPr>
            <a:t>الحوكمة</a:t>
          </a:r>
          <a:r>
            <a:rPr lang="ar-DZ" sz="3600" b="1" dirty="0" smtClean="0">
              <a:latin typeface="Sakkal Majalla" pitchFamily="2" charset="-78"/>
              <a:cs typeface="Sakkal Majalla" pitchFamily="2" charset="-78"/>
            </a:rPr>
            <a:t> العالـمية</a:t>
          </a:r>
        </a:p>
      </dgm:t>
    </dgm:pt>
    <dgm:pt modelId="{600018CF-D6F1-4497-8AFE-120DAEFDF053}" type="parTrans" cxnId="{8BBEE8B9-65E9-4432-A5E7-2CE8B51D1D5B}">
      <dgm:prSet/>
      <dgm:spPr/>
      <dgm:t>
        <a:bodyPr/>
        <a:lstStyle/>
        <a:p>
          <a:endParaRPr lang="fr-FR"/>
        </a:p>
      </dgm:t>
    </dgm:pt>
    <dgm:pt modelId="{1F740CC4-09F1-4F60-AB7F-12750702A9DD}" type="sibTrans" cxnId="{8BBEE8B9-65E9-4432-A5E7-2CE8B51D1D5B}">
      <dgm:prSet/>
      <dgm:spPr/>
      <dgm:t>
        <a:bodyPr/>
        <a:lstStyle/>
        <a:p>
          <a:endParaRPr lang="fr-FR"/>
        </a:p>
      </dgm:t>
    </dgm:pt>
    <dgm:pt modelId="{21EF27CF-7293-491C-AB4D-D4A524BDC088}" type="pres">
      <dgm:prSet presAssocID="{C28E7379-35A2-49ED-B081-4304AA6700B0}" presName="Name0" presStyleCnt="0">
        <dgm:presLayoutVars>
          <dgm:dir/>
          <dgm:resizeHandles val="exact"/>
        </dgm:presLayoutVars>
      </dgm:prSet>
      <dgm:spPr/>
      <dgm:t>
        <a:bodyPr/>
        <a:lstStyle/>
        <a:p>
          <a:endParaRPr lang="fr-FR"/>
        </a:p>
      </dgm:t>
    </dgm:pt>
    <dgm:pt modelId="{10299B4E-5CF4-4BAF-A6C7-8172D1B3A2A3}" type="pres">
      <dgm:prSet presAssocID="{0A570306-2145-4715-87E9-636F7F786904}" presName="node" presStyleLbl="node1" presStyleIdx="0" presStyleCnt="2">
        <dgm:presLayoutVars>
          <dgm:bulletEnabled val="1"/>
        </dgm:presLayoutVars>
      </dgm:prSet>
      <dgm:spPr/>
      <dgm:t>
        <a:bodyPr/>
        <a:lstStyle/>
        <a:p>
          <a:endParaRPr lang="fr-FR"/>
        </a:p>
      </dgm:t>
    </dgm:pt>
    <dgm:pt modelId="{2C28563A-1C99-4352-B411-9FB03FD266D7}" type="pres">
      <dgm:prSet presAssocID="{7B03A37E-CB96-45DB-A034-FFC20291AB31}" presName="sibTrans" presStyleCnt="0"/>
      <dgm:spPr/>
    </dgm:pt>
    <dgm:pt modelId="{6A4A38CF-9B43-44C1-9EA7-B7CD8D9F348D}" type="pres">
      <dgm:prSet presAssocID="{62F20B87-C9EC-44AC-BEA0-28233FAC4CF5}" presName="node" presStyleLbl="node1" presStyleIdx="1" presStyleCnt="2">
        <dgm:presLayoutVars>
          <dgm:bulletEnabled val="1"/>
        </dgm:presLayoutVars>
      </dgm:prSet>
      <dgm:spPr/>
      <dgm:t>
        <a:bodyPr/>
        <a:lstStyle/>
        <a:p>
          <a:endParaRPr lang="fr-FR"/>
        </a:p>
      </dgm:t>
    </dgm:pt>
  </dgm:ptLst>
  <dgm:cxnLst>
    <dgm:cxn modelId="{1879384E-13DF-4E25-8B5C-76E3FC8C0799}" type="presOf" srcId="{C28E7379-35A2-49ED-B081-4304AA6700B0}" destId="{21EF27CF-7293-491C-AB4D-D4A524BDC088}" srcOrd="0" destOrd="0" presId="urn:microsoft.com/office/officeart/2005/8/layout/hList6"/>
    <dgm:cxn modelId="{8BBEE8B9-65E9-4432-A5E7-2CE8B51D1D5B}" srcId="{C28E7379-35A2-49ED-B081-4304AA6700B0}" destId="{62F20B87-C9EC-44AC-BEA0-28233FAC4CF5}" srcOrd="1" destOrd="0" parTransId="{600018CF-D6F1-4497-8AFE-120DAEFDF053}" sibTransId="{1F740CC4-09F1-4F60-AB7F-12750702A9DD}"/>
    <dgm:cxn modelId="{2A45D187-6E24-494E-B00A-5BC2D806DCAF}" srcId="{C28E7379-35A2-49ED-B081-4304AA6700B0}" destId="{0A570306-2145-4715-87E9-636F7F786904}" srcOrd="0" destOrd="0" parTransId="{F4F75BE0-0554-4EC9-815E-FF7CDDCF2FB6}" sibTransId="{7B03A37E-CB96-45DB-A034-FFC20291AB31}"/>
    <dgm:cxn modelId="{15565A0B-E081-4889-B68A-B2D8C056D192}" type="presOf" srcId="{0A570306-2145-4715-87E9-636F7F786904}" destId="{10299B4E-5CF4-4BAF-A6C7-8172D1B3A2A3}" srcOrd="0" destOrd="0" presId="urn:microsoft.com/office/officeart/2005/8/layout/hList6"/>
    <dgm:cxn modelId="{23AE7173-EC8B-4DD7-B79D-CBAF3FCC10B2}" type="presOf" srcId="{62F20B87-C9EC-44AC-BEA0-28233FAC4CF5}" destId="{6A4A38CF-9B43-44C1-9EA7-B7CD8D9F348D}" srcOrd="0" destOrd="0" presId="urn:microsoft.com/office/officeart/2005/8/layout/hList6"/>
    <dgm:cxn modelId="{01E8C259-DA24-45C4-A720-D05757B24F61}" type="presParOf" srcId="{21EF27CF-7293-491C-AB4D-D4A524BDC088}" destId="{10299B4E-5CF4-4BAF-A6C7-8172D1B3A2A3}" srcOrd="0" destOrd="0" presId="urn:microsoft.com/office/officeart/2005/8/layout/hList6"/>
    <dgm:cxn modelId="{A469890A-E60B-4D9C-90A2-31F42F1A3B05}" type="presParOf" srcId="{21EF27CF-7293-491C-AB4D-D4A524BDC088}" destId="{2C28563A-1C99-4352-B411-9FB03FD266D7}" srcOrd="1" destOrd="0" presId="urn:microsoft.com/office/officeart/2005/8/layout/hList6"/>
    <dgm:cxn modelId="{DB3F022E-AFC4-4FB7-97BB-DF540C4CA30F}" type="presParOf" srcId="{21EF27CF-7293-491C-AB4D-D4A524BDC088}" destId="{6A4A38CF-9B43-44C1-9EA7-B7CD8D9F348D}" srcOrd="2" destOrd="0" presId="urn:microsoft.com/office/officeart/2005/8/layout/hList6"/>
  </dgm:cxnLst>
  <dgm:bg>
    <a:noFill/>
  </dgm:bg>
  <dgm:whole/>
</dgm:dataModel>
</file>

<file path=ppt/diagrams/data6.xml><?xml version="1.0" encoding="utf-8"?>
<dgm:dataModel xmlns:dgm="http://schemas.openxmlformats.org/drawingml/2006/diagram" xmlns:a="http://schemas.openxmlformats.org/drawingml/2006/main">
  <dgm:ptLst>
    <dgm:pt modelId="{BB8E6A34-37D5-40FE-AD36-CA8F4306FD17}"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fr-FR"/>
        </a:p>
      </dgm:t>
    </dgm:pt>
    <dgm:pt modelId="{5DD3891A-2BE1-4F8C-A4C3-EDD9C929D49B}">
      <dgm:prSet phldrT="[Texte]" custT="1"/>
      <dgm:spPr/>
      <dgm:t>
        <a:bodyPr/>
        <a:lstStyle/>
        <a:p>
          <a:pPr algn="r" rtl="1">
            <a:lnSpc>
              <a:spcPct val="100000"/>
            </a:lnSpc>
            <a:spcAft>
              <a:spcPts val="0"/>
            </a:spcAft>
          </a:pPr>
          <a:r>
            <a:rPr lang="ar-DZ" sz="3200" b="1" dirty="0" smtClean="0">
              <a:solidFill>
                <a:srgbClr val="C00000"/>
              </a:solidFill>
              <a:latin typeface="Sakkal Majalla" pitchFamily="2" charset="-78"/>
              <a:cs typeface="Sakkal Majalla" pitchFamily="2" charset="-78"/>
            </a:rPr>
            <a:t>1- صنع السياسات العامة العالـمية:</a:t>
          </a:r>
        </a:p>
        <a:p>
          <a:pPr algn="l" rtl="0">
            <a:lnSpc>
              <a:spcPct val="100000"/>
            </a:lnSpc>
            <a:spcAft>
              <a:spcPts val="0"/>
            </a:spcAft>
          </a:pPr>
          <a:r>
            <a:rPr lang="en-US" sz="3200" b="1" dirty="0" smtClean="0">
              <a:latin typeface="Sakkal Majalla" pitchFamily="2" charset="-78"/>
              <a:cs typeface="Sakkal Majalla" pitchFamily="2" charset="-78"/>
            </a:rPr>
            <a:t>Roll Back Malaria</a:t>
          </a:r>
          <a:r>
            <a:rPr lang="ar-DZ" sz="3200" b="1" dirty="0" smtClean="0">
              <a:latin typeface="Sakkal Majalla" pitchFamily="2" charset="-78"/>
              <a:cs typeface="Sakkal Majalla" pitchFamily="2" charset="-78"/>
            </a:rPr>
            <a:t>         </a:t>
          </a:r>
          <a:r>
            <a:rPr lang="en-US" sz="3200" b="1" dirty="0" smtClean="0">
              <a:latin typeface="Sakkal Majalla" pitchFamily="2" charset="-78"/>
              <a:cs typeface="Sakkal Majalla" pitchFamily="2" charset="-78"/>
            </a:rPr>
            <a:t>Global Reporting Initiative</a:t>
          </a:r>
          <a:r>
            <a:rPr lang="ar-DZ" sz="3200" b="1" dirty="0" smtClean="0">
              <a:latin typeface="Sakkal Majalla" pitchFamily="2" charset="-78"/>
              <a:cs typeface="Sakkal Majalla" pitchFamily="2" charset="-78"/>
            </a:rPr>
            <a:t> </a:t>
          </a:r>
          <a:endParaRPr lang="fr-FR" sz="3200" b="1" dirty="0" smtClean="0">
            <a:latin typeface="Sakkal Majalla" pitchFamily="2" charset="-78"/>
            <a:cs typeface="Sakkal Majalla" pitchFamily="2" charset="-78"/>
          </a:endParaRPr>
        </a:p>
        <a:p>
          <a:pPr algn="l" rtl="0">
            <a:lnSpc>
              <a:spcPct val="100000"/>
            </a:lnSpc>
            <a:spcAft>
              <a:spcPts val="0"/>
            </a:spcAft>
          </a:pPr>
          <a:r>
            <a:rPr lang="en-US" sz="3200" b="1" dirty="0" smtClean="0">
              <a:latin typeface="Sakkal Majalla" pitchFamily="2" charset="-78"/>
              <a:cs typeface="Sakkal Majalla" pitchFamily="2" charset="-78"/>
            </a:rPr>
            <a:t>World Commission on Dam</a:t>
          </a:r>
          <a:endParaRPr lang="fr-FR" sz="3200" b="1" dirty="0" smtClean="0">
            <a:latin typeface="Sakkal Majalla" pitchFamily="2" charset="-78"/>
            <a:cs typeface="Sakkal Majalla" pitchFamily="2" charset="-78"/>
          </a:endParaRPr>
        </a:p>
      </dgm:t>
    </dgm:pt>
    <dgm:pt modelId="{E89D3207-08FB-44AD-841D-954952DBC5EF}" type="parTrans" cxnId="{E8FE0507-D8A9-4CB8-9829-F0300EBD9D05}">
      <dgm:prSet/>
      <dgm:spPr/>
      <dgm:t>
        <a:bodyPr/>
        <a:lstStyle/>
        <a:p>
          <a:endParaRPr lang="fr-FR"/>
        </a:p>
      </dgm:t>
    </dgm:pt>
    <dgm:pt modelId="{A58B9C3D-A35B-4B75-8346-6FC3F71E6BF0}" type="sibTrans" cxnId="{E8FE0507-D8A9-4CB8-9829-F0300EBD9D05}">
      <dgm:prSet/>
      <dgm:spPr/>
      <dgm:t>
        <a:bodyPr/>
        <a:lstStyle/>
        <a:p>
          <a:endParaRPr lang="fr-FR"/>
        </a:p>
      </dgm:t>
    </dgm:pt>
    <dgm:pt modelId="{C094BD36-C4B0-41C3-9ED1-7C17F804D9FE}">
      <dgm:prSet phldrT="[Texte]" custT="1"/>
      <dgm:spPr/>
      <dgm:t>
        <a:bodyPr/>
        <a:lstStyle/>
        <a:p>
          <a:pPr algn="r" rtl="1">
            <a:lnSpc>
              <a:spcPct val="100000"/>
            </a:lnSpc>
            <a:spcAft>
              <a:spcPts val="0"/>
            </a:spcAft>
          </a:pPr>
          <a:r>
            <a:rPr lang="ar-DZ" sz="3200" b="1" dirty="0" smtClean="0">
              <a:solidFill>
                <a:srgbClr val="C00000"/>
              </a:solidFill>
              <a:latin typeface="Sakkal Majalla" pitchFamily="2" charset="-78"/>
              <a:cs typeface="Sakkal Majalla" pitchFamily="2" charset="-78"/>
            </a:rPr>
            <a:t>2- تنفيذ السياسات العامة العالـمية:</a:t>
          </a:r>
        </a:p>
        <a:p>
          <a:pPr algn="l" rtl="0">
            <a:lnSpc>
              <a:spcPct val="100000"/>
            </a:lnSpc>
            <a:spcAft>
              <a:spcPts val="0"/>
            </a:spcAft>
          </a:pPr>
          <a:r>
            <a:rPr lang="en-US" sz="3200" b="1" dirty="0" smtClean="0">
              <a:latin typeface="Sakkal Majalla" pitchFamily="2" charset="-78"/>
              <a:cs typeface="Sakkal Majalla" pitchFamily="2" charset="-78"/>
            </a:rPr>
            <a:t>Global Fund to Fight AIDS, Malaria and Tuberculosis</a:t>
          </a:r>
          <a:endParaRPr lang="ar-DZ" sz="3200" b="1" dirty="0" smtClean="0">
            <a:latin typeface="Sakkal Majalla" pitchFamily="2" charset="-78"/>
            <a:cs typeface="Sakkal Majalla" pitchFamily="2" charset="-78"/>
          </a:endParaRPr>
        </a:p>
        <a:p>
          <a:pPr algn="l" rtl="0">
            <a:lnSpc>
              <a:spcPct val="100000"/>
            </a:lnSpc>
            <a:spcAft>
              <a:spcPts val="0"/>
            </a:spcAft>
          </a:pPr>
          <a:r>
            <a:rPr lang="en-US" sz="3200" b="1" dirty="0" smtClean="0">
              <a:latin typeface="Sakkal Majalla" pitchFamily="2" charset="-78"/>
              <a:cs typeface="Sakkal Majalla" pitchFamily="2" charset="-78"/>
            </a:rPr>
            <a:t>Global Alliance for Vaccines and Immunization</a:t>
          </a:r>
          <a:endParaRPr lang="ar-DZ" sz="3200" b="1" dirty="0" smtClean="0">
            <a:latin typeface="Sakkal Majalla" pitchFamily="2" charset="-78"/>
            <a:cs typeface="Sakkal Majalla" pitchFamily="2" charset="-78"/>
          </a:endParaRPr>
        </a:p>
      </dgm:t>
    </dgm:pt>
    <dgm:pt modelId="{6DCC0075-E64C-4B21-BAFF-FC513C3742C0}" type="parTrans" cxnId="{438AC4F5-E2B5-47E4-AB4B-80C98BFE777D}">
      <dgm:prSet/>
      <dgm:spPr/>
      <dgm:t>
        <a:bodyPr/>
        <a:lstStyle/>
        <a:p>
          <a:endParaRPr lang="fr-FR"/>
        </a:p>
      </dgm:t>
    </dgm:pt>
    <dgm:pt modelId="{C7E628B5-891F-48F3-AF01-BA2B265AF152}" type="sibTrans" cxnId="{438AC4F5-E2B5-47E4-AB4B-80C98BFE777D}">
      <dgm:prSet/>
      <dgm:spPr/>
      <dgm:t>
        <a:bodyPr/>
        <a:lstStyle/>
        <a:p>
          <a:endParaRPr lang="fr-FR"/>
        </a:p>
      </dgm:t>
    </dgm:pt>
    <dgm:pt modelId="{5685F60A-DC2E-4222-AE8F-7A3F45B4F9E0}">
      <dgm:prSet phldrT="[Texte]" custT="1"/>
      <dgm:spPr/>
      <dgm:t>
        <a:bodyPr/>
        <a:lstStyle/>
        <a:p>
          <a:pPr algn="r" rtl="1">
            <a:lnSpc>
              <a:spcPct val="100000"/>
            </a:lnSpc>
            <a:spcAft>
              <a:spcPts val="0"/>
            </a:spcAft>
          </a:pPr>
          <a:r>
            <a:rPr lang="ar-DZ" sz="3200" b="1" dirty="0" smtClean="0">
              <a:solidFill>
                <a:srgbClr val="C00000"/>
              </a:solidFill>
              <a:latin typeface="Sakkal Majalla" pitchFamily="2" charset="-78"/>
              <a:cs typeface="Sakkal Majalla" pitchFamily="2" charset="-78"/>
            </a:rPr>
            <a:t>3- مراقبة تنفيذ السياسات العامة العالـمية:</a:t>
          </a:r>
        </a:p>
        <a:p>
          <a:pPr rtl="0"/>
          <a:r>
            <a:rPr lang="fr-FR" sz="3200" b="1" dirty="0" smtClean="0">
              <a:latin typeface="Sakkal Majalla" pitchFamily="2" charset="-78"/>
              <a:cs typeface="Sakkal Majalla" pitchFamily="2" charset="-78"/>
            </a:rPr>
            <a:t>The Common Code for</a:t>
          </a:r>
          <a:r>
            <a:rPr lang="ar-DZ" sz="3200" b="1" dirty="0" smtClean="0">
              <a:latin typeface="Sakkal Majalla" pitchFamily="2" charset="-78"/>
              <a:cs typeface="Sakkal Majalla" pitchFamily="2" charset="-78"/>
            </a:rPr>
            <a:t> </a:t>
          </a:r>
          <a:r>
            <a:rPr lang="fr-FR" sz="3200" b="1" dirty="0" smtClean="0">
              <a:latin typeface="Sakkal Majalla" pitchFamily="2" charset="-78"/>
              <a:cs typeface="Sakkal Majalla" pitchFamily="2" charset="-78"/>
            </a:rPr>
            <a:t>The Coffee </a:t>
          </a:r>
          <a:r>
            <a:rPr lang="fr-FR" sz="3200" b="1" dirty="0" err="1" smtClean="0">
              <a:latin typeface="Sakkal Majalla" pitchFamily="2" charset="-78"/>
              <a:cs typeface="Sakkal Majalla" pitchFamily="2" charset="-78"/>
            </a:rPr>
            <a:t>Community</a:t>
          </a:r>
          <a:endParaRPr lang="ar-DZ" sz="3200" b="1" dirty="0" smtClean="0">
            <a:latin typeface="Sakkal Majalla" pitchFamily="2" charset="-78"/>
            <a:cs typeface="Sakkal Majalla" pitchFamily="2" charset="-78"/>
          </a:endParaRPr>
        </a:p>
        <a:p>
          <a:pPr rtl="0"/>
          <a:r>
            <a:rPr lang="en-US" sz="3200" b="1" dirty="0" smtClean="0">
              <a:latin typeface="Sakkal Majalla" pitchFamily="2" charset="-78"/>
              <a:cs typeface="Sakkal Majalla" pitchFamily="2" charset="-78"/>
            </a:rPr>
            <a:t>Forest Stewardship Council          Marine Stewardship Council</a:t>
          </a:r>
          <a:endParaRPr lang="fr-FR" sz="3200" b="1" dirty="0" smtClean="0">
            <a:latin typeface="Sakkal Majalla" pitchFamily="2" charset="-78"/>
            <a:cs typeface="Sakkal Majalla" pitchFamily="2" charset="-78"/>
          </a:endParaRPr>
        </a:p>
      </dgm:t>
    </dgm:pt>
    <dgm:pt modelId="{A6921A34-3757-4413-AD64-2C4F666EC020}" type="parTrans" cxnId="{149E4A9E-357B-46BD-8ABB-34157375D95D}">
      <dgm:prSet/>
      <dgm:spPr/>
      <dgm:t>
        <a:bodyPr/>
        <a:lstStyle/>
        <a:p>
          <a:endParaRPr lang="fr-FR"/>
        </a:p>
      </dgm:t>
    </dgm:pt>
    <dgm:pt modelId="{39D651D4-19C0-4A7E-B0C4-DA9F7F3FADD1}" type="sibTrans" cxnId="{149E4A9E-357B-46BD-8ABB-34157375D95D}">
      <dgm:prSet/>
      <dgm:spPr/>
      <dgm:t>
        <a:bodyPr/>
        <a:lstStyle/>
        <a:p>
          <a:endParaRPr lang="fr-FR"/>
        </a:p>
      </dgm:t>
    </dgm:pt>
    <dgm:pt modelId="{62B6B546-3355-441C-8071-1473315C4265}" type="pres">
      <dgm:prSet presAssocID="{BB8E6A34-37D5-40FE-AD36-CA8F4306FD17}" presName="linear" presStyleCnt="0">
        <dgm:presLayoutVars>
          <dgm:dir/>
          <dgm:animLvl val="lvl"/>
          <dgm:resizeHandles val="exact"/>
        </dgm:presLayoutVars>
      </dgm:prSet>
      <dgm:spPr/>
      <dgm:t>
        <a:bodyPr/>
        <a:lstStyle/>
        <a:p>
          <a:endParaRPr lang="fr-FR"/>
        </a:p>
      </dgm:t>
    </dgm:pt>
    <dgm:pt modelId="{B0315EF3-0EE3-48F8-A50E-DAC1F5722B55}" type="pres">
      <dgm:prSet presAssocID="{5DD3891A-2BE1-4F8C-A4C3-EDD9C929D49B}" presName="parentLin" presStyleCnt="0"/>
      <dgm:spPr/>
    </dgm:pt>
    <dgm:pt modelId="{60D508FB-FA33-4150-84A9-A0CE84F24149}" type="pres">
      <dgm:prSet presAssocID="{5DD3891A-2BE1-4F8C-A4C3-EDD9C929D49B}" presName="parentLeftMargin" presStyleLbl="node1" presStyleIdx="0" presStyleCnt="3"/>
      <dgm:spPr/>
      <dgm:t>
        <a:bodyPr/>
        <a:lstStyle/>
        <a:p>
          <a:endParaRPr lang="fr-FR"/>
        </a:p>
      </dgm:t>
    </dgm:pt>
    <dgm:pt modelId="{A2403C6D-1AD0-4D9D-8BFC-7C67295FD306}" type="pres">
      <dgm:prSet presAssocID="{5DD3891A-2BE1-4F8C-A4C3-EDD9C929D49B}" presName="parentText" presStyleLbl="node1" presStyleIdx="0" presStyleCnt="3" custScaleX="117114" custScaleY="150186">
        <dgm:presLayoutVars>
          <dgm:chMax val="0"/>
          <dgm:bulletEnabled val="1"/>
        </dgm:presLayoutVars>
      </dgm:prSet>
      <dgm:spPr/>
      <dgm:t>
        <a:bodyPr/>
        <a:lstStyle/>
        <a:p>
          <a:endParaRPr lang="fr-FR"/>
        </a:p>
      </dgm:t>
    </dgm:pt>
    <dgm:pt modelId="{5375DDCE-856E-4F13-8DCC-46A03AF1E0BC}" type="pres">
      <dgm:prSet presAssocID="{5DD3891A-2BE1-4F8C-A4C3-EDD9C929D49B}" presName="negativeSpace" presStyleCnt="0"/>
      <dgm:spPr/>
    </dgm:pt>
    <dgm:pt modelId="{A22C5718-82F3-4D75-AEE6-91115444DEF3}" type="pres">
      <dgm:prSet presAssocID="{5DD3891A-2BE1-4F8C-A4C3-EDD9C929D49B}" presName="childText" presStyleLbl="conFgAcc1" presStyleIdx="0" presStyleCnt="3">
        <dgm:presLayoutVars>
          <dgm:bulletEnabled val="1"/>
        </dgm:presLayoutVars>
      </dgm:prSet>
      <dgm:spPr/>
    </dgm:pt>
    <dgm:pt modelId="{68A2D77F-B135-438C-8BDE-B5EF958AC9E5}" type="pres">
      <dgm:prSet presAssocID="{A58B9C3D-A35B-4B75-8346-6FC3F71E6BF0}" presName="spaceBetweenRectangles" presStyleCnt="0"/>
      <dgm:spPr/>
    </dgm:pt>
    <dgm:pt modelId="{C3D9CA95-3A15-4804-931C-53589326F3A3}" type="pres">
      <dgm:prSet presAssocID="{C094BD36-C4B0-41C3-9ED1-7C17F804D9FE}" presName="parentLin" presStyleCnt="0"/>
      <dgm:spPr/>
    </dgm:pt>
    <dgm:pt modelId="{E284F7C2-530B-47C4-B388-CEACBB888855}" type="pres">
      <dgm:prSet presAssocID="{C094BD36-C4B0-41C3-9ED1-7C17F804D9FE}" presName="parentLeftMargin" presStyleLbl="node1" presStyleIdx="0" presStyleCnt="3"/>
      <dgm:spPr/>
      <dgm:t>
        <a:bodyPr/>
        <a:lstStyle/>
        <a:p>
          <a:endParaRPr lang="fr-FR"/>
        </a:p>
      </dgm:t>
    </dgm:pt>
    <dgm:pt modelId="{EE88E964-4FA0-4D17-93E5-D62F572A8DCC}" type="pres">
      <dgm:prSet presAssocID="{C094BD36-C4B0-41C3-9ED1-7C17F804D9FE}" presName="parentText" presStyleLbl="node1" presStyleIdx="1" presStyleCnt="3" custScaleX="127530" custScaleY="160631">
        <dgm:presLayoutVars>
          <dgm:chMax val="0"/>
          <dgm:bulletEnabled val="1"/>
        </dgm:presLayoutVars>
      </dgm:prSet>
      <dgm:spPr/>
      <dgm:t>
        <a:bodyPr/>
        <a:lstStyle/>
        <a:p>
          <a:endParaRPr lang="fr-FR"/>
        </a:p>
      </dgm:t>
    </dgm:pt>
    <dgm:pt modelId="{45E6CE3E-8884-458C-8C26-A9939359BF02}" type="pres">
      <dgm:prSet presAssocID="{C094BD36-C4B0-41C3-9ED1-7C17F804D9FE}" presName="negativeSpace" presStyleCnt="0"/>
      <dgm:spPr/>
    </dgm:pt>
    <dgm:pt modelId="{44FD910C-6C33-4B1C-9F3C-0359936C7AAD}" type="pres">
      <dgm:prSet presAssocID="{C094BD36-C4B0-41C3-9ED1-7C17F804D9FE}" presName="childText" presStyleLbl="conFgAcc1" presStyleIdx="1" presStyleCnt="3">
        <dgm:presLayoutVars>
          <dgm:bulletEnabled val="1"/>
        </dgm:presLayoutVars>
      </dgm:prSet>
      <dgm:spPr/>
    </dgm:pt>
    <dgm:pt modelId="{02B0ADC6-F6D4-48FC-880B-C7CAD8DBC6AC}" type="pres">
      <dgm:prSet presAssocID="{C7E628B5-891F-48F3-AF01-BA2B265AF152}" presName="spaceBetweenRectangles" presStyleCnt="0"/>
      <dgm:spPr/>
    </dgm:pt>
    <dgm:pt modelId="{2C467547-33BB-4512-BDB9-15BD66BEB5A7}" type="pres">
      <dgm:prSet presAssocID="{5685F60A-DC2E-4222-AE8F-7A3F45B4F9E0}" presName="parentLin" presStyleCnt="0"/>
      <dgm:spPr/>
    </dgm:pt>
    <dgm:pt modelId="{9089A6BC-3969-4BA9-B4B2-8A3FA2C48BF8}" type="pres">
      <dgm:prSet presAssocID="{5685F60A-DC2E-4222-AE8F-7A3F45B4F9E0}" presName="parentLeftMargin" presStyleLbl="node1" presStyleIdx="1" presStyleCnt="3"/>
      <dgm:spPr/>
      <dgm:t>
        <a:bodyPr/>
        <a:lstStyle/>
        <a:p>
          <a:endParaRPr lang="fr-FR"/>
        </a:p>
      </dgm:t>
    </dgm:pt>
    <dgm:pt modelId="{A878E801-D23B-479E-BE19-5CDE709AB460}" type="pres">
      <dgm:prSet presAssocID="{5685F60A-DC2E-4222-AE8F-7A3F45B4F9E0}" presName="parentText" presStyleLbl="node1" presStyleIdx="2" presStyleCnt="3" custScaleX="140924" custScaleY="149631">
        <dgm:presLayoutVars>
          <dgm:chMax val="0"/>
          <dgm:bulletEnabled val="1"/>
        </dgm:presLayoutVars>
      </dgm:prSet>
      <dgm:spPr/>
      <dgm:t>
        <a:bodyPr/>
        <a:lstStyle/>
        <a:p>
          <a:endParaRPr lang="fr-FR"/>
        </a:p>
      </dgm:t>
    </dgm:pt>
    <dgm:pt modelId="{72E8085D-375D-4FA4-B24A-3D900E1157B4}" type="pres">
      <dgm:prSet presAssocID="{5685F60A-DC2E-4222-AE8F-7A3F45B4F9E0}" presName="negativeSpace" presStyleCnt="0"/>
      <dgm:spPr/>
    </dgm:pt>
    <dgm:pt modelId="{B6365BD4-FAF9-40F9-AC99-64171823F1D6}" type="pres">
      <dgm:prSet presAssocID="{5685F60A-DC2E-4222-AE8F-7A3F45B4F9E0}" presName="childText" presStyleLbl="conFgAcc1" presStyleIdx="2" presStyleCnt="3">
        <dgm:presLayoutVars>
          <dgm:bulletEnabled val="1"/>
        </dgm:presLayoutVars>
      </dgm:prSet>
      <dgm:spPr/>
    </dgm:pt>
  </dgm:ptLst>
  <dgm:cxnLst>
    <dgm:cxn modelId="{E402B83B-E836-4B29-96CE-6DF2FF19D9F2}" type="presOf" srcId="{5DD3891A-2BE1-4F8C-A4C3-EDD9C929D49B}" destId="{A2403C6D-1AD0-4D9D-8BFC-7C67295FD306}" srcOrd="1" destOrd="0" presId="urn:microsoft.com/office/officeart/2005/8/layout/list1"/>
    <dgm:cxn modelId="{BDF242CC-F8B7-47A8-AC21-491D3105013D}" type="presOf" srcId="{5685F60A-DC2E-4222-AE8F-7A3F45B4F9E0}" destId="{A878E801-D23B-479E-BE19-5CDE709AB460}" srcOrd="1" destOrd="0" presId="urn:microsoft.com/office/officeart/2005/8/layout/list1"/>
    <dgm:cxn modelId="{FF4388CA-4316-4389-B8F6-7F42651E23D4}" type="presOf" srcId="{C094BD36-C4B0-41C3-9ED1-7C17F804D9FE}" destId="{EE88E964-4FA0-4D17-93E5-D62F572A8DCC}" srcOrd="1" destOrd="0" presId="urn:microsoft.com/office/officeart/2005/8/layout/list1"/>
    <dgm:cxn modelId="{E13A82C0-0B40-4B55-9DC7-324B2066CEA1}" type="presOf" srcId="{BB8E6A34-37D5-40FE-AD36-CA8F4306FD17}" destId="{62B6B546-3355-441C-8071-1473315C4265}" srcOrd="0" destOrd="0" presId="urn:microsoft.com/office/officeart/2005/8/layout/list1"/>
    <dgm:cxn modelId="{C1C185CE-A68D-4F61-A498-5BDDEC810058}" type="presOf" srcId="{5DD3891A-2BE1-4F8C-A4C3-EDD9C929D49B}" destId="{60D508FB-FA33-4150-84A9-A0CE84F24149}" srcOrd="0" destOrd="0" presId="urn:microsoft.com/office/officeart/2005/8/layout/list1"/>
    <dgm:cxn modelId="{BA6AC70E-6934-4762-B138-791BA1FA8AD8}" type="presOf" srcId="{5685F60A-DC2E-4222-AE8F-7A3F45B4F9E0}" destId="{9089A6BC-3969-4BA9-B4B2-8A3FA2C48BF8}" srcOrd="0" destOrd="0" presId="urn:microsoft.com/office/officeart/2005/8/layout/list1"/>
    <dgm:cxn modelId="{E8FE0507-D8A9-4CB8-9829-F0300EBD9D05}" srcId="{BB8E6A34-37D5-40FE-AD36-CA8F4306FD17}" destId="{5DD3891A-2BE1-4F8C-A4C3-EDD9C929D49B}" srcOrd="0" destOrd="0" parTransId="{E89D3207-08FB-44AD-841D-954952DBC5EF}" sibTransId="{A58B9C3D-A35B-4B75-8346-6FC3F71E6BF0}"/>
    <dgm:cxn modelId="{4596E4D6-374A-4F8A-8E7A-A78BF5D084BB}" type="presOf" srcId="{C094BD36-C4B0-41C3-9ED1-7C17F804D9FE}" destId="{E284F7C2-530B-47C4-B388-CEACBB888855}" srcOrd="0" destOrd="0" presId="urn:microsoft.com/office/officeart/2005/8/layout/list1"/>
    <dgm:cxn modelId="{149E4A9E-357B-46BD-8ABB-34157375D95D}" srcId="{BB8E6A34-37D5-40FE-AD36-CA8F4306FD17}" destId="{5685F60A-DC2E-4222-AE8F-7A3F45B4F9E0}" srcOrd="2" destOrd="0" parTransId="{A6921A34-3757-4413-AD64-2C4F666EC020}" sibTransId="{39D651D4-19C0-4A7E-B0C4-DA9F7F3FADD1}"/>
    <dgm:cxn modelId="{438AC4F5-E2B5-47E4-AB4B-80C98BFE777D}" srcId="{BB8E6A34-37D5-40FE-AD36-CA8F4306FD17}" destId="{C094BD36-C4B0-41C3-9ED1-7C17F804D9FE}" srcOrd="1" destOrd="0" parTransId="{6DCC0075-E64C-4B21-BAFF-FC513C3742C0}" sibTransId="{C7E628B5-891F-48F3-AF01-BA2B265AF152}"/>
    <dgm:cxn modelId="{F74D817F-A768-4BDA-9C9B-8E185FEB4F62}" type="presParOf" srcId="{62B6B546-3355-441C-8071-1473315C4265}" destId="{B0315EF3-0EE3-48F8-A50E-DAC1F5722B55}" srcOrd="0" destOrd="0" presId="urn:microsoft.com/office/officeart/2005/8/layout/list1"/>
    <dgm:cxn modelId="{3958878B-C1BC-498E-94AA-9E13F097E486}" type="presParOf" srcId="{B0315EF3-0EE3-48F8-A50E-DAC1F5722B55}" destId="{60D508FB-FA33-4150-84A9-A0CE84F24149}" srcOrd="0" destOrd="0" presId="urn:microsoft.com/office/officeart/2005/8/layout/list1"/>
    <dgm:cxn modelId="{00FE9F39-D5D2-49FA-811D-BF20D7E24C5E}" type="presParOf" srcId="{B0315EF3-0EE3-48F8-A50E-DAC1F5722B55}" destId="{A2403C6D-1AD0-4D9D-8BFC-7C67295FD306}" srcOrd="1" destOrd="0" presId="urn:microsoft.com/office/officeart/2005/8/layout/list1"/>
    <dgm:cxn modelId="{8A4AB711-470A-4EC5-BD46-B716BEB46AFD}" type="presParOf" srcId="{62B6B546-3355-441C-8071-1473315C4265}" destId="{5375DDCE-856E-4F13-8DCC-46A03AF1E0BC}" srcOrd="1" destOrd="0" presId="urn:microsoft.com/office/officeart/2005/8/layout/list1"/>
    <dgm:cxn modelId="{2C3A4B8F-4657-4BB2-8CAB-4EF3B8F377E0}" type="presParOf" srcId="{62B6B546-3355-441C-8071-1473315C4265}" destId="{A22C5718-82F3-4D75-AEE6-91115444DEF3}" srcOrd="2" destOrd="0" presId="urn:microsoft.com/office/officeart/2005/8/layout/list1"/>
    <dgm:cxn modelId="{40EB51A2-6E9E-480A-9EE6-4A5DAADB9769}" type="presParOf" srcId="{62B6B546-3355-441C-8071-1473315C4265}" destId="{68A2D77F-B135-438C-8BDE-B5EF958AC9E5}" srcOrd="3" destOrd="0" presId="urn:microsoft.com/office/officeart/2005/8/layout/list1"/>
    <dgm:cxn modelId="{D7D8FDC1-81C2-4766-954E-3D63F637F993}" type="presParOf" srcId="{62B6B546-3355-441C-8071-1473315C4265}" destId="{C3D9CA95-3A15-4804-931C-53589326F3A3}" srcOrd="4" destOrd="0" presId="urn:microsoft.com/office/officeart/2005/8/layout/list1"/>
    <dgm:cxn modelId="{C205F8C2-DF13-4EA3-8237-35AD98C1FE6B}" type="presParOf" srcId="{C3D9CA95-3A15-4804-931C-53589326F3A3}" destId="{E284F7C2-530B-47C4-B388-CEACBB888855}" srcOrd="0" destOrd="0" presId="urn:microsoft.com/office/officeart/2005/8/layout/list1"/>
    <dgm:cxn modelId="{AA5F4A60-61CB-4E12-9953-E7DCAFE30B5F}" type="presParOf" srcId="{C3D9CA95-3A15-4804-931C-53589326F3A3}" destId="{EE88E964-4FA0-4D17-93E5-D62F572A8DCC}" srcOrd="1" destOrd="0" presId="urn:microsoft.com/office/officeart/2005/8/layout/list1"/>
    <dgm:cxn modelId="{3AC26294-B7E7-4221-BDF3-EFCB7E041538}" type="presParOf" srcId="{62B6B546-3355-441C-8071-1473315C4265}" destId="{45E6CE3E-8884-458C-8C26-A9939359BF02}" srcOrd="5" destOrd="0" presId="urn:microsoft.com/office/officeart/2005/8/layout/list1"/>
    <dgm:cxn modelId="{5108FB2D-DCA4-458E-9A1A-228073FD2CA1}" type="presParOf" srcId="{62B6B546-3355-441C-8071-1473315C4265}" destId="{44FD910C-6C33-4B1C-9F3C-0359936C7AAD}" srcOrd="6" destOrd="0" presId="urn:microsoft.com/office/officeart/2005/8/layout/list1"/>
    <dgm:cxn modelId="{6B822E7C-6048-43D5-9527-F539D5E04165}" type="presParOf" srcId="{62B6B546-3355-441C-8071-1473315C4265}" destId="{02B0ADC6-F6D4-48FC-880B-C7CAD8DBC6AC}" srcOrd="7" destOrd="0" presId="urn:microsoft.com/office/officeart/2005/8/layout/list1"/>
    <dgm:cxn modelId="{91D2C1E3-5B14-4BC1-BF6F-FD0427135EA5}" type="presParOf" srcId="{62B6B546-3355-441C-8071-1473315C4265}" destId="{2C467547-33BB-4512-BDB9-15BD66BEB5A7}" srcOrd="8" destOrd="0" presId="urn:microsoft.com/office/officeart/2005/8/layout/list1"/>
    <dgm:cxn modelId="{821B0F7D-C9F8-4C9B-B713-4C409143F7DE}" type="presParOf" srcId="{2C467547-33BB-4512-BDB9-15BD66BEB5A7}" destId="{9089A6BC-3969-4BA9-B4B2-8A3FA2C48BF8}" srcOrd="0" destOrd="0" presId="urn:microsoft.com/office/officeart/2005/8/layout/list1"/>
    <dgm:cxn modelId="{0259D216-6060-46F5-B9D9-59E61A648C66}" type="presParOf" srcId="{2C467547-33BB-4512-BDB9-15BD66BEB5A7}" destId="{A878E801-D23B-479E-BE19-5CDE709AB460}" srcOrd="1" destOrd="0" presId="urn:microsoft.com/office/officeart/2005/8/layout/list1"/>
    <dgm:cxn modelId="{E426669F-628E-40D1-8687-E419098D4E26}" type="presParOf" srcId="{62B6B546-3355-441C-8071-1473315C4265}" destId="{72E8085D-375D-4FA4-B24A-3D900E1157B4}" srcOrd="9" destOrd="0" presId="urn:microsoft.com/office/officeart/2005/8/layout/list1"/>
    <dgm:cxn modelId="{D0748938-6EEC-4DDA-AB03-8C569A26EDEA}" type="presParOf" srcId="{62B6B546-3355-441C-8071-1473315C4265}" destId="{B6365BD4-FAF9-40F9-AC99-64171823F1D6}" srcOrd="10"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89DE729E-39A4-4097-9021-C4B8BB1006A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BA331B56-613A-4C93-B69A-0A08492BF2E9}">
      <dgm:prSet phldrT="[Texte]" custT="1"/>
      <dgm:spPr>
        <a:solidFill>
          <a:schemeClr val="accent1">
            <a:lumMod val="20000"/>
            <a:lumOff val="80000"/>
          </a:schemeClr>
        </a:solidFill>
      </dgm:spPr>
      <dgm:t>
        <a:bodyPr/>
        <a:lstStyle/>
        <a:p>
          <a:pPr algn="r" rtl="1"/>
          <a:r>
            <a:rPr lang="ar-DZ" sz="3600" b="1" dirty="0" smtClean="0">
              <a:solidFill>
                <a:schemeClr val="tx2"/>
              </a:solidFill>
              <a:latin typeface="Sakkal Majalla" pitchFamily="2" charset="-78"/>
              <a:cs typeface="Sakkal Majalla" pitchFamily="2" charset="-78"/>
            </a:rPr>
            <a:t>- موازنة القطاع السياسي والاقتصادي (فواعل غير حكومية، لا سياسية، غير ربحية، غير عنيفة)</a:t>
          </a:r>
          <a:endParaRPr lang="fr-FR" sz="3600" b="1" dirty="0">
            <a:solidFill>
              <a:schemeClr val="tx2"/>
            </a:solidFill>
            <a:latin typeface="Sakkal Majalla" pitchFamily="2" charset="-78"/>
            <a:cs typeface="Sakkal Majalla" pitchFamily="2" charset="-78"/>
          </a:endParaRPr>
        </a:p>
      </dgm:t>
    </dgm:pt>
    <dgm:pt modelId="{9A189DAE-0B61-4A6E-98FE-9A063AF8C999}" type="parTrans" cxnId="{41B913C9-AA00-42CE-ACCD-F02AD4CF7BCE}">
      <dgm:prSet/>
      <dgm:spPr/>
      <dgm:t>
        <a:bodyPr/>
        <a:lstStyle/>
        <a:p>
          <a:endParaRPr lang="fr-FR"/>
        </a:p>
      </dgm:t>
    </dgm:pt>
    <dgm:pt modelId="{FA5615C6-F97E-451C-AB24-A7BD47D957F5}" type="sibTrans" cxnId="{41B913C9-AA00-42CE-ACCD-F02AD4CF7BCE}">
      <dgm:prSet/>
      <dgm:spPr>
        <a:solidFill>
          <a:schemeClr val="accent1">
            <a:alpha val="90000"/>
          </a:schemeClr>
        </a:solidFill>
      </dgm:spPr>
      <dgm:t>
        <a:bodyPr/>
        <a:lstStyle/>
        <a:p>
          <a:endParaRPr lang="fr-FR"/>
        </a:p>
      </dgm:t>
    </dgm:pt>
    <dgm:pt modelId="{10BC8A18-70C2-4979-8625-A41D8D09A7C5}">
      <dgm:prSet phldrT="[Texte]" custT="1"/>
      <dgm:spPr>
        <a:solidFill>
          <a:schemeClr val="tx2">
            <a:lumMod val="20000"/>
            <a:lumOff val="80000"/>
          </a:schemeClr>
        </a:solidFill>
      </dgm:spPr>
      <dgm:t>
        <a:bodyPr/>
        <a:lstStyle/>
        <a:p>
          <a:pPr algn="r" rtl="1">
            <a:lnSpc>
              <a:spcPct val="100000"/>
            </a:lnSpc>
            <a:spcAft>
              <a:spcPts val="0"/>
            </a:spcAft>
          </a:pPr>
          <a:r>
            <a:rPr lang="ar-DZ" sz="3200" b="1" dirty="0" smtClean="0">
              <a:solidFill>
                <a:srgbClr val="C00000"/>
              </a:solidFill>
              <a:latin typeface="Sakkal Majalla" pitchFamily="2" charset="-78"/>
              <a:cs typeface="Sakkal Majalla" pitchFamily="2" charset="-78"/>
            </a:rPr>
            <a:t>- جلب اهتمام الرأي العام العالـمي</a:t>
          </a:r>
        </a:p>
        <a:p>
          <a:pPr algn="r" rtl="1">
            <a:lnSpc>
              <a:spcPct val="100000"/>
            </a:lnSpc>
            <a:spcAft>
              <a:spcPts val="0"/>
            </a:spcAft>
          </a:pPr>
          <a:r>
            <a:rPr lang="ar-DZ" sz="3200" b="1" dirty="0" smtClean="0">
              <a:solidFill>
                <a:srgbClr val="C00000"/>
              </a:solidFill>
              <a:latin typeface="Sakkal Majalla" pitchFamily="2" charset="-78"/>
              <a:cs typeface="Sakkal Majalla" pitchFamily="2" charset="-78"/>
            </a:rPr>
            <a:t>- التأثير على أجندات الـمؤتمرات الحكومية والـمفاوضات الدولية </a:t>
          </a:r>
          <a:r>
            <a:rPr lang="ar-DZ" sz="2800" b="1" dirty="0" smtClean="0">
              <a:solidFill>
                <a:srgbClr val="C00000"/>
              </a:solidFill>
              <a:latin typeface="Sakkal Majalla" pitchFamily="2" charset="-78"/>
              <a:cs typeface="Sakkal Majalla" pitchFamily="2" charset="-78"/>
            </a:rPr>
            <a:t>(الاستشارات – الضغوط)</a:t>
          </a:r>
          <a:endParaRPr lang="fr-FR" sz="3200" b="1" dirty="0">
            <a:solidFill>
              <a:srgbClr val="C00000"/>
            </a:solidFill>
            <a:latin typeface="Sakkal Majalla" pitchFamily="2" charset="-78"/>
            <a:cs typeface="Sakkal Majalla" pitchFamily="2" charset="-78"/>
          </a:endParaRPr>
        </a:p>
      </dgm:t>
    </dgm:pt>
    <dgm:pt modelId="{7E6EF6CC-1E22-4D51-9187-E25A21621077}" type="parTrans" cxnId="{7322AB40-C552-43B5-8341-5857FD8BBA07}">
      <dgm:prSet/>
      <dgm:spPr/>
      <dgm:t>
        <a:bodyPr/>
        <a:lstStyle/>
        <a:p>
          <a:endParaRPr lang="fr-FR"/>
        </a:p>
      </dgm:t>
    </dgm:pt>
    <dgm:pt modelId="{DDC7C5D8-7CC4-4BFD-8C7B-C24EC11B6AA9}" type="sibTrans" cxnId="{7322AB40-C552-43B5-8341-5857FD8BBA07}">
      <dgm:prSet/>
      <dgm:spPr>
        <a:solidFill>
          <a:schemeClr val="accent1">
            <a:alpha val="90000"/>
          </a:schemeClr>
        </a:solidFill>
      </dgm:spPr>
      <dgm:t>
        <a:bodyPr/>
        <a:lstStyle/>
        <a:p>
          <a:endParaRPr lang="fr-FR"/>
        </a:p>
      </dgm:t>
    </dgm:pt>
    <dgm:pt modelId="{9B2EE03B-2E68-4CF4-BABD-8AF688EEAFDC}">
      <dgm:prSet phldrT="[Texte]" custT="1"/>
      <dgm:spPr>
        <a:solidFill>
          <a:schemeClr val="tx2">
            <a:lumMod val="40000"/>
            <a:lumOff val="60000"/>
          </a:schemeClr>
        </a:solidFill>
      </dgm:spPr>
      <dgm:t>
        <a:bodyPr/>
        <a:lstStyle/>
        <a:p>
          <a:pPr algn="r" rtl="1">
            <a:lnSpc>
              <a:spcPct val="100000"/>
            </a:lnSpc>
            <a:spcAft>
              <a:spcPts val="0"/>
            </a:spcAft>
          </a:pPr>
          <a:r>
            <a:rPr lang="ar-DZ" sz="3200" b="1" dirty="0" smtClean="0">
              <a:solidFill>
                <a:schemeClr val="tx1"/>
              </a:solidFill>
              <a:latin typeface="Sakkal Majalla" pitchFamily="2" charset="-78"/>
              <a:cs typeface="Sakkal Majalla" pitchFamily="2" charset="-78"/>
            </a:rPr>
            <a:t>- الـمساهمة في وضع الـمعايير  (موارد معيارية)</a:t>
          </a:r>
        </a:p>
        <a:p>
          <a:pPr algn="r" rtl="1">
            <a:lnSpc>
              <a:spcPct val="100000"/>
            </a:lnSpc>
            <a:spcAft>
              <a:spcPts val="0"/>
            </a:spcAft>
          </a:pPr>
          <a:r>
            <a:rPr lang="ar-DZ" sz="3200" b="1" dirty="0" smtClean="0">
              <a:solidFill>
                <a:schemeClr val="tx1"/>
              </a:solidFill>
              <a:latin typeface="Sakkal Majalla" pitchFamily="2" charset="-78"/>
              <a:cs typeface="Sakkal Majalla" pitchFamily="2" charset="-78"/>
            </a:rPr>
            <a:t>- الـمساهمة في صياغة الاتفاقيات والـمعاهدات الدولية (موارد موارد معيارية ومعرفية)</a:t>
          </a:r>
          <a:endParaRPr lang="fr-FR" sz="3200" b="1" dirty="0">
            <a:solidFill>
              <a:schemeClr val="tx1"/>
            </a:solidFill>
            <a:latin typeface="Sakkal Majalla" pitchFamily="2" charset="-78"/>
            <a:cs typeface="Sakkal Majalla" pitchFamily="2" charset="-78"/>
          </a:endParaRPr>
        </a:p>
      </dgm:t>
    </dgm:pt>
    <dgm:pt modelId="{0CB332CF-BD76-4062-B63E-3DDE9A7A8450}" type="parTrans" cxnId="{950CDEB9-E4DB-4AB2-BAB0-9B8A1B1FD3C5}">
      <dgm:prSet/>
      <dgm:spPr/>
      <dgm:t>
        <a:bodyPr/>
        <a:lstStyle/>
        <a:p>
          <a:endParaRPr lang="fr-FR"/>
        </a:p>
      </dgm:t>
    </dgm:pt>
    <dgm:pt modelId="{BA97A43E-2A0F-4B9D-8C89-CF3A7F06C340}" type="sibTrans" cxnId="{950CDEB9-E4DB-4AB2-BAB0-9B8A1B1FD3C5}">
      <dgm:prSet/>
      <dgm:spPr/>
      <dgm:t>
        <a:bodyPr/>
        <a:lstStyle/>
        <a:p>
          <a:endParaRPr lang="fr-FR"/>
        </a:p>
      </dgm:t>
    </dgm:pt>
    <dgm:pt modelId="{E1141CF6-4889-4FC5-A58C-6C4C9E59A55E}" type="pres">
      <dgm:prSet presAssocID="{89DE729E-39A4-4097-9021-C4B8BB1006AC}" presName="outerComposite" presStyleCnt="0">
        <dgm:presLayoutVars>
          <dgm:chMax val="5"/>
          <dgm:dir/>
          <dgm:resizeHandles val="exact"/>
        </dgm:presLayoutVars>
      </dgm:prSet>
      <dgm:spPr/>
      <dgm:t>
        <a:bodyPr/>
        <a:lstStyle/>
        <a:p>
          <a:endParaRPr lang="fr-FR"/>
        </a:p>
      </dgm:t>
    </dgm:pt>
    <dgm:pt modelId="{5173A2AF-F3E2-4AF4-BFF2-5E1D7E5B9B47}" type="pres">
      <dgm:prSet presAssocID="{89DE729E-39A4-4097-9021-C4B8BB1006AC}" presName="dummyMaxCanvas" presStyleCnt="0">
        <dgm:presLayoutVars/>
      </dgm:prSet>
      <dgm:spPr/>
    </dgm:pt>
    <dgm:pt modelId="{C7AC464B-6033-442D-B2B1-07BF303CDF47}" type="pres">
      <dgm:prSet presAssocID="{89DE729E-39A4-4097-9021-C4B8BB1006AC}" presName="ThreeNodes_1" presStyleLbl="node1" presStyleIdx="0" presStyleCnt="3">
        <dgm:presLayoutVars>
          <dgm:bulletEnabled val="1"/>
        </dgm:presLayoutVars>
      </dgm:prSet>
      <dgm:spPr/>
      <dgm:t>
        <a:bodyPr/>
        <a:lstStyle/>
        <a:p>
          <a:endParaRPr lang="fr-FR"/>
        </a:p>
      </dgm:t>
    </dgm:pt>
    <dgm:pt modelId="{A479B21C-7875-4447-874D-309D634600A7}" type="pres">
      <dgm:prSet presAssocID="{89DE729E-39A4-4097-9021-C4B8BB1006AC}" presName="ThreeNodes_2" presStyleLbl="node1" presStyleIdx="1" presStyleCnt="3" custLinFactNeighborX="367" custLinFactNeighborY="-1587">
        <dgm:presLayoutVars>
          <dgm:bulletEnabled val="1"/>
        </dgm:presLayoutVars>
      </dgm:prSet>
      <dgm:spPr/>
      <dgm:t>
        <a:bodyPr/>
        <a:lstStyle/>
        <a:p>
          <a:endParaRPr lang="fr-FR"/>
        </a:p>
      </dgm:t>
    </dgm:pt>
    <dgm:pt modelId="{A0F4AA24-F9F1-4333-8358-E523C5FCDCF9}" type="pres">
      <dgm:prSet presAssocID="{89DE729E-39A4-4097-9021-C4B8BB1006AC}" presName="ThreeNodes_3" presStyleLbl="node1" presStyleIdx="2" presStyleCnt="3" custScaleX="103769">
        <dgm:presLayoutVars>
          <dgm:bulletEnabled val="1"/>
        </dgm:presLayoutVars>
      </dgm:prSet>
      <dgm:spPr/>
      <dgm:t>
        <a:bodyPr/>
        <a:lstStyle/>
        <a:p>
          <a:endParaRPr lang="fr-FR"/>
        </a:p>
      </dgm:t>
    </dgm:pt>
    <dgm:pt modelId="{982FADA9-DF3B-4152-9066-6FC8DC036047}" type="pres">
      <dgm:prSet presAssocID="{89DE729E-39A4-4097-9021-C4B8BB1006AC}" presName="ThreeConn_1-2" presStyleLbl="fgAccFollowNode1" presStyleIdx="0" presStyleCnt="2">
        <dgm:presLayoutVars>
          <dgm:bulletEnabled val="1"/>
        </dgm:presLayoutVars>
      </dgm:prSet>
      <dgm:spPr/>
      <dgm:t>
        <a:bodyPr/>
        <a:lstStyle/>
        <a:p>
          <a:endParaRPr lang="fr-FR"/>
        </a:p>
      </dgm:t>
    </dgm:pt>
    <dgm:pt modelId="{5B28883E-EE28-42A4-B131-BD4626B97417}" type="pres">
      <dgm:prSet presAssocID="{89DE729E-39A4-4097-9021-C4B8BB1006AC}" presName="ThreeConn_2-3" presStyleLbl="fgAccFollowNode1" presStyleIdx="1" presStyleCnt="2">
        <dgm:presLayoutVars>
          <dgm:bulletEnabled val="1"/>
        </dgm:presLayoutVars>
      </dgm:prSet>
      <dgm:spPr/>
      <dgm:t>
        <a:bodyPr/>
        <a:lstStyle/>
        <a:p>
          <a:endParaRPr lang="fr-FR"/>
        </a:p>
      </dgm:t>
    </dgm:pt>
    <dgm:pt modelId="{D9C46086-C658-415A-99FB-AD6404086250}" type="pres">
      <dgm:prSet presAssocID="{89DE729E-39A4-4097-9021-C4B8BB1006AC}" presName="ThreeNodes_1_text" presStyleLbl="node1" presStyleIdx="2" presStyleCnt="3">
        <dgm:presLayoutVars>
          <dgm:bulletEnabled val="1"/>
        </dgm:presLayoutVars>
      </dgm:prSet>
      <dgm:spPr/>
      <dgm:t>
        <a:bodyPr/>
        <a:lstStyle/>
        <a:p>
          <a:endParaRPr lang="fr-FR"/>
        </a:p>
      </dgm:t>
    </dgm:pt>
    <dgm:pt modelId="{6994724D-7443-4665-8864-02548AEDD808}" type="pres">
      <dgm:prSet presAssocID="{89DE729E-39A4-4097-9021-C4B8BB1006AC}" presName="ThreeNodes_2_text" presStyleLbl="node1" presStyleIdx="2" presStyleCnt="3">
        <dgm:presLayoutVars>
          <dgm:bulletEnabled val="1"/>
        </dgm:presLayoutVars>
      </dgm:prSet>
      <dgm:spPr/>
      <dgm:t>
        <a:bodyPr/>
        <a:lstStyle/>
        <a:p>
          <a:endParaRPr lang="fr-FR"/>
        </a:p>
      </dgm:t>
    </dgm:pt>
    <dgm:pt modelId="{FF8F4324-8B8D-4F61-9EE6-B88A926A91AD}" type="pres">
      <dgm:prSet presAssocID="{89DE729E-39A4-4097-9021-C4B8BB1006AC}" presName="ThreeNodes_3_text" presStyleLbl="node1" presStyleIdx="2" presStyleCnt="3">
        <dgm:presLayoutVars>
          <dgm:bulletEnabled val="1"/>
        </dgm:presLayoutVars>
      </dgm:prSet>
      <dgm:spPr/>
      <dgm:t>
        <a:bodyPr/>
        <a:lstStyle/>
        <a:p>
          <a:endParaRPr lang="fr-FR"/>
        </a:p>
      </dgm:t>
    </dgm:pt>
  </dgm:ptLst>
  <dgm:cxnLst>
    <dgm:cxn modelId="{8139FC7E-01ED-4DCD-B93C-02B4149CF658}" type="presOf" srcId="{10BC8A18-70C2-4979-8625-A41D8D09A7C5}" destId="{A479B21C-7875-4447-874D-309D634600A7}" srcOrd="0" destOrd="0" presId="urn:microsoft.com/office/officeart/2005/8/layout/vProcess5"/>
    <dgm:cxn modelId="{71F36578-E86B-48CA-A3AE-8779AA104A98}" type="presOf" srcId="{10BC8A18-70C2-4979-8625-A41D8D09A7C5}" destId="{6994724D-7443-4665-8864-02548AEDD808}" srcOrd="1" destOrd="0" presId="urn:microsoft.com/office/officeart/2005/8/layout/vProcess5"/>
    <dgm:cxn modelId="{B09BCCEC-5186-4F8B-B897-FD909E676CA8}" type="presOf" srcId="{DDC7C5D8-7CC4-4BFD-8C7B-C24EC11B6AA9}" destId="{5B28883E-EE28-42A4-B131-BD4626B97417}" srcOrd="0" destOrd="0" presId="urn:microsoft.com/office/officeart/2005/8/layout/vProcess5"/>
    <dgm:cxn modelId="{CBA797CF-84D5-4D05-B8C5-2423E1A0C583}" type="presOf" srcId="{89DE729E-39A4-4097-9021-C4B8BB1006AC}" destId="{E1141CF6-4889-4FC5-A58C-6C4C9E59A55E}" srcOrd="0" destOrd="0" presId="urn:microsoft.com/office/officeart/2005/8/layout/vProcess5"/>
    <dgm:cxn modelId="{7322AB40-C552-43B5-8341-5857FD8BBA07}" srcId="{89DE729E-39A4-4097-9021-C4B8BB1006AC}" destId="{10BC8A18-70C2-4979-8625-A41D8D09A7C5}" srcOrd="1" destOrd="0" parTransId="{7E6EF6CC-1E22-4D51-9187-E25A21621077}" sibTransId="{DDC7C5D8-7CC4-4BFD-8C7B-C24EC11B6AA9}"/>
    <dgm:cxn modelId="{B662D6F4-9A29-41DB-9890-7E2FD6DE2C63}" type="presOf" srcId="{9B2EE03B-2E68-4CF4-BABD-8AF688EEAFDC}" destId="{A0F4AA24-F9F1-4333-8358-E523C5FCDCF9}" srcOrd="0" destOrd="0" presId="urn:microsoft.com/office/officeart/2005/8/layout/vProcess5"/>
    <dgm:cxn modelId="{2E62A371-3B6D-4E14-8393-0D8B0D442DBD}" type="presOf" srcId="{9B2EE03B-2E68-4CF4-BABD-8AF688EEAFDC}" destId="{FF8F4324-8B8D-4F61-9EE6-B88A926A91AD}" srcOrd="1" destOrd="0" presId="urn:microsoft.com/office/officeart/2005/8/layout/vProcess5"/>
    <dgm:cxn modelId="{950CDEB9-E4DB-4AB2-BAB0-9B8A1B1FD3C5}" srcId="{89DE729E-39A4-4097-9021-C4B8BB1006AC}" destId="{9B2EE03B-2E68-4CF4-BABD-8AF688EEAFDC}" srcOrd="2" destOrd="0" parTransId="{0CB332CF-BD76-4062-B63E-3DDE9A7A8450}" sibTransId="{BA97A43E-2A0F-4B9D-8C89-CF3A7F06C340}"/>
    <dgm:cxn modelId="{54FBB9C8-A596-4D8A-BAA1-EAF981DEA283}" type="presOf" srcId="{BA331B56-613A-4C93-B69A-0A08492BF2E9}" destId="{D9C46086-C658-415A-99FB-AD6404086250}" srcOrd="1" destOrd="0" presId="urn:microsoft.com/office/officeart/2005/8/layout/vProcess5"/>
    <dgm:cxn modelId="{816825F7-1D61-4477-9F06-FD1578080F02}" type="presOf" srcId="{BA331B56-613A-4C93-B69A-0A08492BF2E9}" destId="{C7AC464B-6033-442D-B2B1-07BF303CDF47}" srcOrd="0" destOrd="0" presId="urn:microsoft.com/office/officeart/2005/8/layout/vProcess5"/>
    <dgm:cxn modelId="{673DC96E-3161-4AF5-85D3-6BD771746AB1}" type="presOf" srcId="{FA5615C6-F97E-451C-AB24-A7BD47D957F5}" destId="{982FADA9-DF3B-4152-9066-6FC8DC036047}" srcOrd="0" destOrd="0" presId="urn:microsoft.com/office/officeart/2005/8/layout/vProcess5"/>
    <dgm:cxn modelId="{41B913C9-AA00-42CE-ACCD-F02AD4CF7BCE}" srcId="{89DE729E-39A4-4097-9021-C4B8BB1006AC}" destId="{BA331B56-613A-4C93-B69A-0A08492BF2E9}" srcOrd="0" destOrd="0" parTransId="{9A189DAE-0B61-4A6E-98FE-9A063AF8C999}" sibTransId="{FA5615C6-F97E-451C-AB24-A7BD47D957F5}"/>
    <dgm:cxn modelId="{060BA403-2A12-4A4E-A361-57D355FE228B}" type="presParOf" srcId="{E1141CF6-4889-4FC5-A58C-6C4C9E59A55E}" destId="{5173A2AF-F3E2-4AF4-BFF2-5E1D7E5B9B47}" srcOrd="0" destOrd="0" presId="urn:microsoft.com/office/officeart/2005/8/layout/vProcess5"/>
    <dgm:cxn modelId="{2F2C1A25-97C4-453B-A897-A53DC2077DE9}" type="presParOf" srcId="{E1141CF6-4889-4FC5-A58C-6C4C9E59A55E}" destId="{C7AC464B-6033-442D-B2B1-07BF303CDF47}" srcOrd="1" destOrd="0" presId="urn:microsoft.com/office/officeart/2005/8/layout/vProcess5"/>
    <dgm:cxn modelId="{D1F176DB-97C9-4589-84F4-D241C3083515}" type="presParOf" srcId="{E1141CF6-4889-4FC5-A58C-6C4C9E59A55E}" destId="{A479B21C-7875-4447-874D-309D634600A7}" srcOrd="2" destOrd="0" presId="urn:microsoft.com/office/officeart/2005/8/layout/vProcess5"/>
    <dgm:cxn modelId="{75ED68EC-6C9B-48BD-A55C-FD501DA886BE}" type="presParOf" srcId="{E1141CF6-4889-4FC5-A58C-6C4C9E59A55E}" destId="{A0F4AA24-F9F1-4333-8358-E523C5FCDCF9}" srcOrd="3" destOrd="0" presId="urn:microsoft.com/office/officeart/2005/8/layout/vProcess5"/>
    <dgm:cxn modelId="{EF69E533-C76B-4902-BBE4-2109F88227E1}" type="presParOf" srcId="{E1141CF6-4889-4FC5-A58C-6C4C9E59A55E}" destId="{982FADA9-DF3B-4152-9066-6FC8DC036047}" srcOrd="4" destOrd="0" presId="urn:microsoft.com/office/officeart/2005/8/layout/vProcess5"/>
    <dgm:cxn modelId="{C5854658-C297-4C7C-81B8-6137B02C7CB8}" type="presParOf" srcId="{E1141CF6-4889-4FC5-A58C-6C4C9E59A55E}" destId="{5B28883E-EE28-42A4-B131-BD4626B97417}" srcOrd="5" destOrd="0" presId="urn:microsoft.com/office/officeart/2005/8/layout/vProcess5"/>
    <dgm:cxn modelId="{BA1B53F5-66E1-46E2-9D53-36725719E243}" type="presParOf" srcId="{E1141CF6-4889-4FC5-A58C-6C4C9E59A55E}" destId="{D9C46086-C658-415A-99FB-AD6404086250}" srcOrd="6" destOrd="0" presId="urn:microsoft.com/office/officeart/2005/8/layout/vProcess5"/>
    <dgm:cxn modelId="{E8A77CB2-5FF2-4262-9365-EC824549D3DF}" type="presParOf" srcId="{E1141CF6-4889-4FC5-A58C-6C4C9E59A55E}" destId="{6994724D-7443-4665-8864-02548AEDD808}" srcOrd="7" destOrd="0" presId="urn:microsoft.com/office/officeart/2005/8/layout/vProcess5"/>
    <dgm:cxn modelId="{63566CBE-C267-4E3C-BA79-928F18EC3FED}" type="presParOf" srcId="{E1141CF6-4889-4FC5-A58C-6C4C9E59A55E}" destId="{FF8F4324-8B8D-4F61-9EE6-B88A926A91AD}" srcOrd="8" destOrd="0" presId="urn:microsoft.com/office/officeart/2005/8/layout/vProcess5"/>
  </dgm:cxnLst>
  <dgm:bg/>
  <dgm:whole/>
</dgm:dataModel>
</file>

<file path=ppt/diagrams/data8.xml><?xml version="1.0" encoding="utf-8"?>
<dgm:dataModel xmlns:dgm="http://schemas.openxmlformats.org/drawingml/2006/diagram" xmlns:a="http://schemas.openxmlformats.org/drawingml/2006/main">
  <dgm:ptLst>
    <dgm:pt modelId="{744E27DD-DF3F-48C1-B940-FCD6DEFC3B5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75E826DC-AA76-4C16-8B1A-01D41C7C161E}">
      <dgm:prSet phldrT="[Texte]" custT="1"/>
      <dgm:spPr>
        <a:solidFill>
          <a:schemeClr val="tx2"/>
        </a:solidFill>
      </dgm:spPr>
      <dgm:t>
        <a:bodyPr/>
        <a:lstStyle/>
        <a:p>
          <a:r>
            <a:rPr lang="ar-SA" sz="5400" b="1" kern="1200" dirty="0" smtClean="0">
              <a:solidFill>
                <a:schemeClr val="bg1"/>
              </a:solidFill>
              <a:latin typeface="Sakkal Majalla" pitchFamily="2" charset="-78"/>
              <a:ea typeface="+mj-ea"/>
              <a:cs typeface="Sakkal Majalla" pitchFamily="2" charset="-78"/>
            </a:rPr>
            <a:t>التعاون</a:t>
          </a:r>
          <a:endParaRPr lang="fr-FR" sz="4000" b="1" kern="1200" dirty="0" smtClean="0">
            <a:solidFill>
              <a:schemeClr val="bg1"/>
            </a:solidFill>
            <a:latin typeface="Sakkal Majalla" pitchFamily="2" charset="-78"/>
            <a:ea typeface="+mj-ea"/>
            <a:cs typeface="Sakkal Majalla" pitchFamily="2" charset="-78"/>
          </a:endParaRPr>
        </a:p>
      </dgm:t>
    </dgm:pt>
    <dgm:pt modelId="{0F9C640C-7CB3-4F20-A69C-FC615933F356}" type="parTrans" cxnId="{2941D5A6-412F-4332-94B1-87D97A529669}">
      <dgm:prSet/>
      <dgm:spPr/>
      <dgm:t>
        <a:bodyPr/>
        <a:lstStyle/>
        <a:p>
          <a:endParaRPr lang="fr-FR"/>
        </a:p>
      </dgm:t>
    </dgm:pt>
    <dgm:pt modelId="{26E00613-A015-4A77-B29D-6A6828C796F0}" type="sibTrans" cxnId="{2941D5A6-412F-4332-94B1-87D97A529669}">
      <dgm:prSet/>
      <dgm:spPr/>
      <dgm:t>
        <a:bodyPr/>
        <a:lstStyle/>
        <a:p>
          <a:endParaRPr lang="fr-FR"/>
        </a:p>
      </dgm:t>
    </dgm:pt>
    <dgm:pt modelId="{2456BE9F-53CA-4F79-A914-D65436EB5277}">
      <dgm:prSet phldrT="[Texte]" custT="1"/>
      <dgm:spPr>
        <a:solidFill>
          <a:schemeClr val="tx2"/>
        </a:solidFill>
      </dgm:spPr>
      <dgm:t>
        <a:bodyPr/>
        <a:lstStyle/>
        <a:p>
          <a:pPr rtl="1"/>
          <a:r>
            <a:rPr lang="ar-DZ" sz="5400" b="1" kern="1200" dirty="0" smtClean="0">
              <a:solidFill>
                <a:schemeClr val="bg1"/>
              </a:solidFill>
              <a:latin typeface="Sakkal Majalla" pitchFamily="2" charset="-78"/>
              <a:ea typeface="+mj-ea"/>
              <a:cs typeface="Sakkal Majalla" pitchFamily="2" charset="-78"/>
            </a:rPr>
            <a:t>التعليم</a:t>
          </a:r>
          <a:endParaRPr lang="fr-FR" sz="8000" b="1" kern="1200" dirty="0" smtClean="0">
            <a:solidFill>
              <a:schemeClr val="bg1"/>
            </a:solidFill>
            <a:latin typeface="Sakkal Majalla" pitchFamily="2" charset="-78"/>
            <a:ea typeface="+mj-ea"/>
            <a:cs typeface="Sakkal Majalla" pitchFamily="2" charset="-78"/>
          </a:endParaRPr>
        </a:p>
      </dgm:t>
    </dgm:pt>
    <dgm:pt modelId="{DEBFA567-46F2-44C7-A11E-157F8ABFA232}" type="parTrans" cxnId="{A8A8220A-7AC2-46A8-8787-C4BDE8B177A2}">
      <dgm:prSet/>
      <dgm:spPr/>
      <dgm:t>
        <a:bodyPr/>
        <a:lstStyle/>
        <a:p>
          <a:endParaRPr lang="fr-FR"/>
        </a:p>
      </dgm:t>
    </dgm:pt>
    <dgm:pt modelId="{75E39ACB-0B79-4994-942A-6B61D2D91ED6}" type="sibTrans" cxnId="{A8A8220A-7AC2-46A8-8787-C4BDE8B177A2}">
      <dgm:prSet/>
      <dgm:spPr/>
      <dgm:t>
        <a:bodyPr/>
        <a:lstStyle/>
        <a:p>
          <a:endParaRPr lang="fr-FR"/>
        </a:p>
      </dgm:t>
    </dgm:pt>
    <dgm:pt modelId="{5E941AC6-7CCC-4E3B-AAA5-B675A1677E2C}">
      <dgm:prSet phldrT="[Texte]" custT="1"/>
      <dgm:spPr>
        <a:solidFill>
          <a:schemeClr val="tx2"/>
        </a:solidFill>
      </dgm:spPr>
      <dgm:t>
        <a:bodyPr/>
        <a:lstStyle/>
        <a:p>
          <a:r>
            <a:rPr lang="ar-DZ" sz="5400" b="1" kern="1200" dirty="0" smtClean="0">
              <a:solidFill>
                <a:schemeClr val="bg1"/>
              </a:solidFill>
              <a:latin typeface="Sakkal Majalla" pitchFamily="2" charset="-78"/>
              <a:ea typeface="+mj-ea"/>
              <a:cs typeface="Sakkal Majalla" pitchFamily="2" charset="-78"/>
            </a:rPr>
            <a:t>رفع الدعاوى القضائية</a:t>
          </a:r>
          <a:endParaRPr lang="fr-FR" sz="5400" b="1" kern="1200" dirty="0" smtClean="0">
            <a:solidFill>
              <a:schemeClr val="bg1"/>
            </a:solidFill>
            <a:latin typeface="Sakkal Majalla" pitchFamily="2" charset="-78"/>
            <a:ea typeface="+mj-ea"/>
            <a:cs typeface="Sakkal Majalla" pitchFamily="2" charset="-78"/>
          </a:endParaRPr>
        </a:p>
      </dgm:t>
    </dgm:pt>
    <dgm:pt modelId="{1DAD7526-A5B0-43A4-9080-944021AD5FEB}" type="parTrans" cxnId="{A2DFEE8A-2A09-4DAC-8170-00BBB95CB937}">
      <dgm:prSet/>
      <dgm:spPr/>
      <dgm:t>
        <a:bodyPr/>
        <a:lstStyle/>
        <a:p>
          <a:endParaRPr lang="fr-FR"/>
        </a:p>
      </dgm:t>
    </dgm:pt>
    <dgm:pt modelId="{540119F4-9B53-4768-BAB0-FE7001815BF0}" type="sibTrans" cxnId="{A2DFEE8A-2A09-4DAC-8170-00BBB95CB937}">
      <dgm:prSet/>
      <dgm:spPr/>
      <dgm:t>
        <a:bodyPr/>
        <a:lstStyle/>
        <a:p>
          <a:endParaRPr lang="fr-FR"/>
        </a:p>
      </dgm:t>
    </dgm:pt>
    <dgm:pt modelId="{D2F26389-D0C0-46B0-BCB2-14FE8A04E299}">
      <dgm:prSet phldrT="[Texte]" custT="1"/>
      <dgm:spPr>
        <a:solidFill>
          <a:schemeClr val="tx2"/>
        </a:solidFill>
      </dgm:spPr>
      <dgm:t>
        <a:bodyPr/>
        <a:lstStyle/>
        <a:p>
          <a:pPr rtl="1"/>
          <a:r>
            <a:rPr lang="ar-DZ" sz="5400" b="1" dirty="0" smtClean="0">
              <a:solidFill>
                <a:schemeClr val="bg1"/>
              </a:solidFill>
              <a:latin typeface="Sakkal Majalla" pitchFamily="2" charset="-78"/>
              <a:cs typeface="Sakkal Majalla" pitchFamily="2" charset="-78"/>
            </a:rPr>
            <a:t>التعبئة</a:t>
          </a:r>
          <a:endParaRPr lang="fr-FR" sz="6400" b="1" dirty="0">
            <a:solidFill>
              <a:schemeClr val="bg1"/>
            </a:solidFill>
            <a:latin typeface="Sakkal Majalla" pitchFamily="2" charset="-78"/>
            <a:cs typeface="Sakkal Majalla" pitchFamily="2" charset="-78"/>
          </a:endParaRPr>
        </a:p>
      </dgm:t>
    </dgm:pt>
    <dgm:pt modelId="{73B598BE-885E-48BA-9A8A-898A8336A0A2}" type="parTrans" cxnId="{330FE45D-9DB3-4B2C-A809-A467A1165605}">
      <dgm:prSet/>
      <dgm:spPr/>
      <dgm:t>
        <a:bodyPr/>
        <a:lstStyle/>
        <a:p>
          <a:endParaRPr lang="fr-FR"/>
        </a:p>
      </dgm:t>
    </dgm:pt>
    <dgm:pt modelId="{40E02026-1275-4CBF-A9A1-880069604D55}" type="sibTrans" cxnId="{330FE45D-9DB3-4B2C-A809-A467A1165605}">
      <dgm:prSet/>
      <dgm:spPr/>
      <dgm:t>
        <a:bodyPr/>
        <a:lstStyle/>
        <a:p>
          <a:endParaRPr lang="fr-FR"/>
        </a:p>
      </dgm:t>
    </dgm:pt>
    <dgm:pt modelId="{46DDCE8A-A0D6-426C-8C0E-C8293A0C3426}">
      <dgm:prSet phldrT="[Texte]" custT="1"/>
      <dgm:spPr>
        <a:solidFill>
          <a:schemeClr val="tx2"/>
        </a:solidFill>
      </dgm:spPr>
      <dgm:t>
        <a:bodyPr/>
        <a:lstStyle/>
        <a:p>
          <a:r>
            <a:rPr lang="ar-DZ" sz="5400" b="1" dirty="0" smtClean="0">
              <a:solidFill>
                <a:schemeClr val="bg1"/>
              </a:solidFill>
              <a:latin typeface="Sakkal Majalla" pitchFamily="2" charset="-78"/>
              <a:cs typeface="Sakkal Majalla" pitchFamily="2" charset="-78"/>
            </a:rPr>
            <a:t>الـمواجهة</a:t>
          </a:r>
          <a:endParaRPr lang="fr-FR" sz="6400" dirty="0"/>
        </a:p>
      </dgm:t>
    </dgm:pt>
    <dgm:pt modelId="{743D4205-F326-4089-BC6C-47009B6E2F8C}" type="sibTrans" cxnId="{1AC66625-356C-4024-91B9-C290B9EED9C5}">
      <dgm:prSet/>
      <dgm:spPr/>
      <dgm:t>
        <a:bodyPr/>
        <a:lstStyle/>
        <a:p>
          <a:endParaRPr lang="fr-FR"/>
        </a:p>
      </dgm:t>
    </dgm:pt>
    <dgm:pt modelId="{1AC04629-181B-41C4-BE92-B697D4DA4058}" type="parTrans" cxnId="{1AC66625-356C-4024-91B9-C290B9EED9C5}">
      <dgm:prSet/>
      <dgm:spPr/>
      <dgm:t>
        <a:bodyPr/>
        <a:lstStyle/>
        <a:p>
          <a:endParaRPr lang="fr-FR"/>
        </a:p>
      </dgm:t>
    </dgm:pt>
    <dgm:pt modelId="{692244A5-FEBA-49AA-B658-84C1B106FA86}">
      <dgm:prSet phldrT="[Texte]" custT="1"/>
      <dgm:spPr>
        <a:solidFill>
          <a:schemeClr val="tx2"/>
        </a:solidFill>
      </dgm:spPr>
      <dgm:t>
        <a:bodyPr/>
        <a:lstStyle/>
        <a:p>
          <a:r>
            <a:rPr lang="ar-DZ" sz="5400" b="1" kern="1200" dirty="0" smtClean="0">
              <a:solidFill>
                <a:schemeClr val="bg1"/>
              </a:solidFill>
              <a:latin typeface="Sakkal Majalla" pitchFamily="2" charset="-78"/>
              <a:ea typeface="+mj-ea"/>
              <a:cs typeface="Sakkal Majalla" pitchFamily="2" charset="-78"/>
            </a:rPr>
            <a:t>الإقناع</a:t>
          </a:r>
          <a:endParaRPr lang="fr-FR" sz="8000" b="1" kern="1200" dirty="0" smtClean="0">
            <a:solidFill>
              <a:schemeClr val="bg1"/>
            </a:solidFill>
            <a:latin typeface="Sakkal Majalla" pitchFamily="2" charset="-78"/>
            <a:ea typeface="+mj-ea"/>
            <a:cs typeface="Sakkal Majalla" pitchFamily="2" charset="-78"/>
          </a:endParaRPr>
        </a:p>
      </dgm:t>
    </dgm:pt>
    <dgm:pt modelId="{46BD13DE-D7ED-4342-BC76-80D7E2909F6C}" type="sibTrans" cxnId="{16F49AE3-89A6-4423-B389-C87165512FEE}">
      <dgm:prSet/>
      <dgm:spPr/>
      <dgm:t>
        <a:bodyPr/>
        <a:lstStyle/>
        <a:p>
          <a:endParaRPr lang="fr-FR"/>
        </a:p>
      </dgm:t>
    </dgm:pt>
    <dgm:pt modelId="{3001D864-2AFD-4F98-8964-E63152A1B854}" type="parTrans" cxnId="{16F49AE3-89A6-4423-B389-C87165512FEE}">
      <dgm:prSet/>
      <dgm:spPr/>
      <dgm:t>
        <a:bodyPr/>
        <a:lstStyle/>
        <a:p>
          <a:endParaRPr lang="fr-FR"/>
        </a:p>
      </dgm:t>
    </dgm:pt>
    <dgm:pt modelId="{D1349910-1D4B-469E-A8E9-5E3E507E574C}" type="pres">
      <dgm:prSet presAssocID="{744E27DD-DF3F-48C1-B940-FCD6DEFC3B54}" presName="diagram" presStyleCnt="0">
        <dgm:presLayoutVars>
          <dgm:chPref val="1"/>
          <dgm:dir/>
          <dgm:animOne val="branch"/>
          <dgm:animLvl val="lvl"/>
          <dgm:resizeHandles/>
        </dgm:presLayoutVars>
      </dgm:prSet>
      <dgm:spPr/>
      <dgm:t>
        <a:bodyPr/>
        <a:lstStyle/>
        <a:p>
          <a:endParaRPr lang="fr-FR"/>
        </a:p>
      </dgm:t>
    </dgm:pt>
    <dgm:pt modelId="{C0FAF839-223C-48D0-9563-FC3D5B3DBFB7}" type="pres">
      <dgm:prSet presAssocID="{75E826DC-AA76-4C16-8B1A-01D41C7C161E}" presName="root" presStyleCnt="0"/>
      <dgm:spPr/>
    </dgm:pt>
    <dgm:pt modelId="{EAEABE44-5438-40C3-AF48-BE2B402DDED3}" type="pres">
      <dgm:prSet presAssocID="{75E826DC-AA76-4C16-8B1A-01D41C7C161E}" presName="rootComposite" presStyleCnt="0"/>
      <dgm:spPr/>
    </dgm:pt>
    <dgm:pt modelId="{5BF9344B-7CED-4F79-A4FC-F8D351DB4B05}" type="pres">
      <dgm:prSet presAssocID="{75E826DC-AA76-4C16-8B1A-01D41C7C161E}" presName="rootText" presStyleLbl="node1" presStyleIdx="0" presStyleCnt="2"/>
      <dgm:spPr/>
      <dgm:t>
        <a:bodyPr/>
        <a:lstStyle/>
        <a:p>
          <a:endParaRPr lang="fr-FR"/>
        </a:p>
      </dgm:t>
    </dgm:pt>
    <dgm:pt modelId="{9FD6157F-DAB9-4801-A092-16B6ED052BBE}" type="pres">
      <dgm:prSet presAssocID="{75E826DC-AA76-4C16-8B1A-01D41C7C161E}" presName="rootConnector" presStyleLbl="node1" presStyleIdx="0" presStyleCnt="2"/>
      <dgm:spPr/>
      <dgm:t>
        <a:bodyPr/>
        <a:lstStyle/>
        <a:p>
          <a:endParaRPr lang="fr-FR"/>
        </a:p>
      </dgm:t>
    </dgm:pt>
    <dgm:pt modelId="{50F4D4C3-1A21-4FC3-ADB7-414E4B3F4554}" type="pres">
      <dgm:prSet presAssocID="{75E826DC-AA76-4C16-8B1A-01D41C7C161E}" presName="childShape" presStyleCnt="0"/>
      <dgm:spPr/>
    </dgm:pt>
    <dgm:pt modelId="{2FF862C0-29E4-4D76-8523-751F554FFDFF}" type="pres">
      <dgm:prSet presAssocID="{DEBFA567-46F2-44C7-A11E-157F8ABFA232}" presName="Name13" presStyleLbl="parChTrans1D2" presStyleIdx="0" presStyleCnt="4"/>
      <dgm:spPr/>
      <dgm:t>
        <a:bodyPr/>
        <a:lstStyle/>
        <a:p>
          <a:endParaRPr lang="fr-FR"/>
        </a:p>
      </dgm:t>
    </dgm:pt>
    <dgm:pt modelId="{FA35AD93-59F0-4203-B92C-73C535458668}" type="pres">
      <dgm:prSet presAssocID="{2456BE9F-53CA-4F79-A914-D65436EB5277}" presName="childText" presStyleLbl="bgAcc1" presStyleIdx="0" presStyleCnt="4">
        <dgm:presLayoutVars>
          <dgm:bulletEnabled val="1"/>
        </dgm:presLayoutVars>
      </dgm:prSet>
      <dgm:spPr/>
      <dgm:t>
        <a:bodyPr/>
        <a:lstStyle/>
        <a:p>
          <a:endParaRPr lang="fr-FR"/>
        </a:p>
      </dgm:t>
    </dgm:pt>
    <dgm:pt modelId="{37F524D1-AAA7-4441-9721-59C31B4A3AD2}" type="pres">
      <dgm:prSet presAssocID="{3001D864-2AFD-4F98-8964-E63152A1B854}" presName="Name13" presStyleLbl="parChTrans1D2" presStyleIdx="1" presStyleCnt="4"/>
      <dgm:spPr/>
      <dgm:t>
        <a:bodyPr/>
        <a:lstStyle/>
        <a:p>
          <a:endParaRPr lang="fr-FR"/>
        </a:p>
      </dgm:t>
    </dgm:pt>
    <dgm:pt modelId="{A595E117-5943-4871-A960-7D405F1CF920}" type="pres">
      <dgm:prSet presAssocID="{692244A5-FEBA-49AA-B658-84C1B106FA86}" presName="childText" presStyleLbl="bgAcc1" presStyleIdx="1" presStyleCnt="4">
        <dgm:presLayoutVars>
          <dgm:bulletEnabled val="1"/>
        </dgm:presLayoutVars>
      </dgm:prSet>
      <dgm:spPr/>
      <dgm:t>
        <a:bodyPr/>
        <a:lstStyle/>
        <a:p>
          <a:endParaRPr lang="fr-FR"/>
        </a:p>
      </dgm:t>
    </dgm:pt>
    <dgm:pt modelId="{26F9F3D2-DB73-4988-AD35-0513AF9349FA}" type="pres">
      <dgm:prSet presAssocID="{5E941AC6-7CCC-4E3B-AAA5-B675A1677E2C}" presName="root" presStyleCnt="0"/>
      <dgm:spPr/>
    </dgm:pt>
    <dgm:pt modelId="{5CC11325-C4A7-44E4-8A86-1304F0D4F64F}" type="pres">
      <dgm:prSet presAssocID="{5E941AC6-7CCC-4E3B-AAA5-B675A1677E2C}" presName="rootComposite" presStyleCnt="0"/>
      <dgm:spPr/>
    </dgm:pt>
    <dgm:pt modelId="{4752D367-1906-4942-A0C9-635509C3E164}" type="pres">
      <dgm:prSet presAssocID="{5E941AC6-7CCC-4E3B-AAA5-B675A1677E2C}" presName="rootText" presStyleLbl="node1" presStyleIdx="1" presStyleCnt="2"/>
      <dgm:spPr/>
      <dgm:t>
        <a:bodyPr/>
        <a:lstStyle/>
        <a:p>
          <a:endParaRPr lang="fr-FR"/>
        </a:p>
      </dgm:t>
    </dgm:pt>
    <dgm:pt modelId="{EEF509AF-6A7B-4CE9-90E0-4E8BA12EAECF}" type="pres">
      <dgm:prSet presAssocID="{5E941AC6-7CCC-4E3B-AAA5-B675A1677E2C}" presName="rootConnector" presStyleLbl="node1" presStyleIdx="1" presStyleCnt="2"/>
      <dgm:spPr/>
      <dgm:t>
        <a:bodyPr/>
        <a:lstStyle/>
        <a:p>
          <a:endParaRPr lang="fr-FR"/>
        </a:p>
      </dgm:t>
    </dgm:pt>
    <dgm:pt modelId="{D0E3E0AD-6B80-4A1C-9DB0-3292D901EC6F}" type="pres">
      <dgm:prSet presAssocID="{5E941AC6-7CCC-4E3B-AAA5-B675A1677E2C}" presName="childShape" presStyleCnt="0"/>
      <dgm:spPr/>
    </dgm:pt>
    <dgm:pt modelId="{9E932BDC-8F19-488B-9E03-94968D107312}" type="pres">
      <dgm:prSet presAssocID="{73B598BE-885E-48BA-9A8A-898A8336A0A2}" presName="Name13" presStyleLbl="parChTrans1D2" presStyleIdx="2" presStyleCnt="4"/>
      <dgm:spPr/>
      <dgm:t>
        <a:bodyPr/>
        <a:lstStyle/>
        <a:p>
          <a:endParaRPr lang="fr-FR"/>
        </a:p>
      </dgm:t>
    </dgm:pt>
    <dgm:pt modelId="{00E9D46C-83F1-43A5-A331-DA22C336A649}" type="pres">
      <dgm:prSet presAssocID="{D2F26389-D0C0-46B0-BCB2-14FE8A04E299}" presName="childText" presStyleLbl="bgAcc1" presStyleIdx="2" presStyleCnt="4">
        <dgm:presLayoutVars>
          <dgm:bulletEnabled val="1"/>
        </dgm:presLayoutVars>
      </dgm:prSet>
      <dgm:spPr/>
      <dgm:t>
        <a:bodyPr/>
        <a:lstStyle/>
        <a:p>
          <a:endParaRPr lang="fr-FR"/>
        </a:p>
      </dgm:t>
    </dgm:pt>
    <dgm:pt modelId="{4C7DF1E7-0F41-4AEA-BE95-2450DCE50211}" type="pres">
      <dgm:prSet presAssocID="{1AC04629-181B-41C4-BE92-B697D4DA4058}" presName="Name13" presStyleLbl="parChTrans1D2" presStyleIdx="3" presStyleCnt="4"/>
      <dgm:spPr/>
      <dgm:t>
        <a:bodyPr/>
        <a:lstStyle/>
        <a:p>
          <a:endParaRPr lang="fr-FR"/>
        </a:p>
      </dgm:t>
    </dgm:pt>
    <dgm:pt modelId="{3B753B98-E491-41B9-BB0D-C1F9F67B95F2}" type="pres">
      <dgm:prSet presAssocID="{46DDCE8A-A0D6-426C-8C0E-C8293A0C3426}" presName="childText" presStyleLbl="bgAcc1" presStyleIdx="3" presStyleCnt="4">
        <dgm:presLayoutVars>
          <dgm:bulletEnabled val="1"/>
        </dgm:presLayoutVars>
      </dgm:prSet>
      <dgm:spPr/>
      <dgm:t>
        <a:bodyPr/>
        <a:lstStyle/>
        <a:p>
          <a:endParaRPr lang="fr-FR"/>
        </a:p>
      </dgm:t>
    </dgm:pt>
  </dgm:ptLst>
  <dgm:cxnLst>
    <dgm:cxn modelId="{77E0537A-7D0A-4B5E-942B-9301047C6154}" type="presOf" srcId="{73B598BE-885E-48BA-9A8A-898A8336A0A2}" destId="{9E932BDC-8F19-488B-9E03-94968D107312}" srcOrd="0" destOrd="0" presId="urn:microsoft.com/office/officeart/2005/8/layout/hierarchy3"/>
    <dgm:cxn modelId="{BB3C7063-6D9B-419C-9F11-C0968EAA87E9}" type="presOf" srcId="{3001D864-2AFD-4F98-8964-E63152A1B854}" destId="{37F524D1-AAA7-4441-9721-59C31B4A3AD2}" srcOrd="0" destOrd="0" presId="urn:microsoft.com/office/officeart/2005/8/layout/hierarchy3"/>
    <dgm:cxn modelId="{98A31B97-A753-4B16-B8A1-9E081AC41656}" type="presOf" srcId="{744E27DD-DF3F-48C1-B940-FCD6DEFC3B54}" destId="{D1349910-1D4B-469E-A8E9-5E3E507E574C}" srcOrd="0" destOrd="0" presId="urn:microsoft.com/office/officeart/2005/8/layout/hierarchy3"/>
    <dgm:cxn modelId="{993BDE41-0F55-469E-9A12-4EED51955D18}" type="presOf" srcId="{D2F26389-D0C0-46B0-BCB2-14FE8A04E299}" destId="{00E9D46C-83F1-43A5-A331-DA22C336A649}" srcOrd="0" destOrd="0" presId="urn:microsoft.com/office/officeart/2005/8/layout/hierarchy3"/>
    <dgm:cxn modelId="{330FE45D-9DB3-4B2C-A809-A467A1165605}" srcId="{5E941AC6-7CCC-4E3B-AAA5-B675A1677E2C}" destId="{D2F26389-D0C0-46B0-BCB2-14FE8A04E299}" srcOrd="0" destOrd="0" parTransId="{73B598BE-885E-48BA-9A8A-898A8336A0A2}" sibTransId="{40E02026-1275-4CBF-A9A1-880069604D55}"/>
    <dgm:cxn modelId="{97EC5A78-9BDA-4390-B11B-DC08AE35D50F}" type="presOf" srcId="{46DDCE8A-A0D6-426C-8C0E-C8293A0C3426}" destId="{3B753B98-E491-41B9-BB0D-C1F9F67B95F2}" srcOrd="0" destOrd="0" presId="urn:microsoft.com/office/officeart/2005/8/layout/hierarchy3"/>
    <dgm:cxn modelId="{AACB94F1-88C9-4E79-92AE-76BA384E670C}" type="presOf" srcId="{DEBFA567-46F2-44C7-A11E-157F8ABFA232}" destId="{2FF862C0-29E4-4D76-8523-751F554FFDFF}" srcOrd="0" destOrd="0" presId="urn:microsoft.com/office/officeart/2005/8/layout/hierarchy3"/>
    <dgm:cxn modelId="{12EF3D95-56A8-436E-9901-F8FC791990C4}" type="presOf" srcId="{75E826DC-AA76-4C16-8B1A-01D41C7C161E}" destId="{5BF9344B-7CED-4F79-A4FC-F8D351DB4B05}" srcOrd="0" destOrd="0" presId="urn:microsoft.com/office/officeart/2005/8/layout/hierarchy3"/>
    <dgm:cxn modelId="{A2DFEE8A-2A09-4DAC-8170-00BBB95CB937}" srcId="{744E27DD-DF3F-48C1-B940-FCD6DEFC3B54}" destId="{5E941AC6-7CCC-4E3B-AAA5-B675A1677E2C}" srcOrd="1" destOrd="0" parTransId="{1DAD7526-A5B0-43A4-9080-944021AD5FEB}" sibTransId="{540119F4-9B53-4768-BAB0-FE7001815BF0}"/>
    <dgm:cxn modelId="{E41AD5D5-8045-473B-9D20-18D2D18D4128}" type="presOf" srcId="{2456BE9F-53CA-4F79-A914-D65436EB5277}" destId="{FA35AD93-59F0-4203-B92C-73C535458668}" srcOrd="0" destOrd="0" presId="urn:microsoft.com/office/officeart/2005/8/layout/hierarchy3"/>
    <dgm:cxn modelId="{2941D5A6-412F-4332-94B1-87D97A529669}" srcId="{744E27DD-DF3F-48C1-B940-FCD6DEFC3B54}" destId="{75E826DC-AA76-4C16-8B1A-01D41C7C161E}" srcOrd="0" destOrd="0" parTransId="{0F9C640C-7CB3-4F20-A69C-FC615933F356}" sibTransId="{26E00613-A015-4A77-B29D-6A6828C796F0}"/>
    <dgm:cxn modelId="{9E777395-DBD3-44F1-803B-794850861BF3}" type="presOf" srcId="{75E826DC-AA76-4C16-8B1A-01D41C7C161E}" destId="{9FD6157F-DAB9-4801-A092-16B6ED052BBE}" srcOrd="1" destOrd="0" presId="urn:microsoft.com/office/officeart/2005/8/layout/hierarchy3"/>
    <dgm:cxn modelId="{F8C2CC25-C1B9-4628-90EE-435FAD6BB63B}" type="presOf" srcId="{5E941AC6-7CCC-4E3B-AAA5-B675A1677E2C}" destId="{EEF509AF-6A7B-4CE9-90E0-4E8BA12EAECF}" srcOrd="1" destOrd="0" presId="urn:microsoft.com/office/officeart/2005/8/layout/hierarchy3"/>
    <dgm:cxn modelId="{619B69A8-2BD7-4AC1-8E36-55F317C159FB}" type="presOf" srcId="{1AC04629-181B-41C4-BE92-B697D4DA4058}" destId="{4C7DF1E7-0F41-4AEA-BE95-2450DCE50211}" srcOrd="0" destOrd="0" presId="urn:microsoft.com/office/officeart/2005/8/layout/hierarchy3"/>
    <dgm:cxn modelId="{9C832866-0903-45AF-801F-FD292266AB8F}" type="presOf" srcId="{692244A5-FEBA-49AA-B658-84C1B106FA86}" destId="{A595E117-5943-4871-A960-7D405F1CF920}" srcOrd="0" destOrd="0" presId="urn:microsoft.com/office/officeart/2005/8/layout/hierarchy3"/>
    <dgm:cxn modelId="{B075165F-687A-49C5-AE26-D7ACFB98B3FF}" type="presOf" srcId="{5E941AC6-7CCC-4E3B-AAA5-B675A1677E2C}" destId="{4752D367-1906-4942-A0C9-635509C3E164}" srcOrd="0" destOrd="0" presId="urn:microsoft.com/office/officeart/2005/8/layout/hierarchy3"/>
    <dgm:cxn modelId="{16F49AE3-89A6-4423-B389-C87165512FEE}" srcId="{75E826DC-AA76-4C16-8B1A-01D41C7C161E}" destId="{692244A5-FEBA-49AA-B658-84C1B106FA86}" srcOrd="1" destOrd="0" parTransId="{3001D864-2AFD-4F98-8964-E63152A1B854}" sibTransId="{46BD13DE-D7ED-4342-BC76-80D7E2909F6C}"/>
    <dgm:cxn modelId="{A8A8220A-7AC2-46A8-8787-C4BDE8B177A2}" srcId="{75E826DC-AA76-4C16-8B1A-01D41C7C161E}" destId="{2456BE9F-53CA-4F79-A914-D65436EB5277}" srcOrd="0" destOrd="0" parTransId="{DEBFA567-46F2-44C7-A11E-157F8ABFA232}" sibTransId="{75E39ACB-0B79-4994-942A-6B61D2D91ED6}"/>
    <dgm:cxn modelId="{1AC66625-356C-4024-91B9-C290B9EED9C5}" srcId="{5E941AC6-7CCC-4E3B-AAA5-B675A1677E2C}" destId="{46DDCE8A-A0D6-426C-8C0E-C8293A0C3426}" srcOrd="1" destOrd="0" parTransId="{1AC04629-181B-41C4-BE92-B697D4DA4058}" sibTransId="{743D4205-F326-4089-BC6C-47009B6E2F8C}"/>
    <dgm:cxn modelId="{D6B8A8E1-06D3-4076-A147-5721BE5F98A8}" type="presParOf" srcId="{D1349910-1D4B-469E-A8E9-5E3E507E574C}" destId="{C0FAF839-223C-48D0-9563-FC3D5B3DBFB7}" srcOrd="0" destOrd="0" presId="urn:microsoft.com/office/officeart/2005/8/layout/hierarchy3"/>
    <dgm:cxn modelId="{CE029643-2EB7-44D7-9573-431FE8D1FD0E}" type="presParOf" srcId="{C0FAF839-223C-48D0-9563-FC3D5B3DBFB7}" destId="{EAEABE44-5438-40C3-AF48-BE2B402DDED3}" srcOrd="0" destOrd="0" presId="urn:microsoft.com/office/officeart/2005/8/layout/hierarchy3"/>
    <dgm:cxn modelId="{55D02A99-72D2-4555-97C7-B39BC6BCAC05}" type="presParOf" srcId="{EAEABE44-5438-40C3-AF48-BE2B402DDED3}" destId="{5BF9344B-7CED-4F79-A4FC-F8D351DB4B05}" srcOrd="0" destOrd="0" presId="urn:microsoft.com/office/officeart/2005/8/layout/hierarchy3"/>
    <dgm:cxn modelId="{C8FA7588-21DD-4C7A-AA00-14F7DF3E8169}" type="presParOf" srcId="{EAEABE44-5438-40C3-AF48-BE2B402DDED3}" destId="{9FD6157F-DAB9-4801-A092-16B6ED052BBE}" srcOrd="1" destOrd="0" presId="urn:microsoft.com/office/officeart/2005/8/layout/hierarchy3"/>
    <dgm:cxn modelId="{67A9089B-B0FD-4CE9-9E27-9CACFF956DEB}" type="presParOf" srcId="{C0FAF839-223C-48D0-9563-FC3D5B3DBFB7}" destId="{50F4D4C3-1A21-4FC3-ADB7-414E4B3F4554}" srcOrd="1" destOrd="0" presId="urn:microsoft.com/office/officeart/2005/8/layout/hierarchy3"/>
    <dgm:cxn modelId="{BD8F92E6-7A74-414B-A762-FE91C5EAF5CB}" type="presParOf" srcId="{50F4D4C3-1A21-4FC3-ADB7-414E4B3F4554}" destId="{2FF862C0-29E4-4D76-8523-751F554FFDFF}" srcOrd="0" destOrd="0" presId="urn:microsoft.com/office/officeart/2005/8/layout/hierarchy3"/>
    <dgm:cxn modelId="{A140A335-E07B-4B05-826D-06163C5A36FB}" type="presParOf" srcId="{50F4D4C3-1A21-4FC3-ADB7-414E4B3F4554}" destId="{FA35AD93-59F0-4203-B92C-73C535458668}" srcOrd="1" destOrd="0" presId="urn:microsoft.com/office/officeart/2005/8/layout/hierarchy3"/>
    <dgm:cxn modelId="{20DFE374-29D2-41B6-AAF6-99829B58045C}" type="presParOf" srcId="{50F4D4C3-1A21-4FC3-ADB7-414E4B3F4554}" destId="{37F524D1-AAA7-4441-9721-59C31B4A3AD2}" srcOrd="2" destOrd="0" presId="urn:microsoft.com/office/officeart/2005/8/layout/hierarchy3"/>
    <dgm:cxn modelId="{94A6630A-44BB-4564-9F19-C579138CF231}" type="presParOf" srcId="{50F4D4C3-1A21-4FC3-ADB7-414E4B3F4554}" destId="{A595E117-5943-4871-A960-7D405F1CF920}" srcOrd="3" destOrd="0" presId="urn:microsoft.com/office/officeart/2005/8/layout/hierarchy3"/>
    <dgm:cxn modelId="{9EF114D2-3A19-47E8-A54D-CF79E3731581}" type="presParOf" srcId="{D1349910-1D4B-469E-A8E9-5E3E507E574C}" destId="{26F9F3D2-DB73-4988-AD35-0513AF9349FA}" srcOrd="1" destOrd="0" presId="urn:microsoft.com/office/officeart/2005/8/layout/hierarchy3"/>
    <dgm:cxn modelId="{E07F2009-5BBB-4BD9-AB1E-4F82EF139942}" type="presParOf" srcId="{26F9F3D2-DB73-4988-AD35-0513AF9349FA}" destId="{5CC11325-C4A7-44E4-8A86-1304F0D4F64F}" srcOrd="0" destOrd="0" presId="urn:microsoft.com/office/officeart/2005/8/layout/hierarchy3"/>
    <dgm:cxn modelId="{C8DD5498-814F-4153-A340-6DDE34305343}" type="presParOf" srcId="{5CC11325-C4A7-44E4-8A86-1304F0D4F64F}" destId="{4752D367-1906-4942-A0C9-635509C3E164}" srcOrd="0" destOrd="0" presId="urn:microsoft.com/office/officeart/2005/8/layout/hierarchy3"/>
    <dgm:cxn modelId="{8117EE3D-F1D7-4408-9543-DF9358ECE220}" type="presParOf" srcId="{5CC11325-C4A7-44E4-8A86-1304F0D4F64F}" destId="{EEF509AF-6A7B-4CE9-90E0-4E8BA12EAECF}" srcOrd="1" destOrd="0" presId="urn:microsoft.com/office/officeart/2005/8/layout/hierarchy3"/>
    <dgm:cxn modelId="{94B1C957-3F19-4B4A-8475-49180C2F0A9C}" type="presParOf" srcId="{26F9F3D2-DB73-4988-AD35-0513AF9349FA}" destId="{D0E3E0AD-6B80-4A1C-9DB0-3292D901EC6F}" srcOrd="1" destOrd="0" presId="urn:microsoft.com/office/officeart/2005/8/layout/hierarchy3"/>
    <dgm:cxn modelId="{25C956FF-E618-4847-BAF1-473D4634EE7A}" type="presParOf" srcId="{D0E3E0AD-6B80-4A1C-9DB0-3292D901EC6F}" destId="{9E932BDC-8F19-488B-9E03-94968D107312}" srcOrd="0" destOrd="0" presId="urn:microsoft.com/office/officeart/2005/8/layout/hierarchy3"/>
    <dgm:cxn modelId="{6C39D830-B5C1-4B4E-B791-17BA0AF07D23}" type="presParOf" srcId="{D0E3E0AD-6B80-4A1C-9DB0-3292D901EC6F}" destId="{00E9D46C-83F1-43A5-A331-DA22C336A649}" srcOrd="1" destOrd="0" presId="urn:microsoft.com/office/officeart/2005/8/layout/hierarchy3"/>
    <dgm:cxn modelId="{858D9389-9C31-423A-A294-ECC1C22645D9}" type="presParOf" srcId="{D0E3E0AD-6B80-4A1C-9DB0-3292D901EC6F}" destId="{4C7DF1E7-0F41-4AEA-BE95-2450DCE50211}" srcOrd="2" destOrd="0" presId="urn:microsoft.com/office/officeart/2005/8/layout/hierarchy3"/>
    <dgm:cxn modelId="{624E8369-7987-4DC8-B301-C4BD231EE6AF}" type="presParOf" srcId="{D0E3E0AD-6B80-4A1C-9DB0-3292D901EC6F}" destId="{3B753B98-E491-41B9-BB0D-C1F9F67B95F2}" srcOrd="3" destOrd="0" presId="urn:microsoft.com/office/officeart/2005/8/layout/hierarchy3"/>
  </dgm:cxnLst>
  <dgm:bg/>
  <dgm:whole/>
</dgm:dataModel>
</file>

<file path=ppt/diagrams/data9.xml><?xml version="1.0" encoding="utf-8"?>
<dgm:dataModel xmlns:dgm="http://schemas.openxmlformats.org/drawingml/2006/diagram" xmlns:a="http://schemas.openxmlformats.org/drawingml/2006/main">
  <dgm:ptLst>
    <dgm:pt modelId="{97306CB4-2E99-4CF8-92AD-FB55E81DAC3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9F61C9C5-F733-4480-9BBB-51C001B5E38E}">
      <dgm:prSet phldrT="[Texte]" custT="1"/>
      <dgm:spPr>
        <a:solidFill>
          <a:schemeClr val="accent3">
            <a:lumMod val="60000"/>
            <a:lumOff val="40000"/>
          </a:schemeClr>
        </a:solidFill>
      </dgm:spPr>
      <dgm:t>
        <a:bodyPr/>
        <a:lstStyle/>
        <a:p>
          <a:pPr algn="r" rtl="1"/>
          <a:r>
            <a:rPr lang="ar-DZ" sz="3600" b="1" kern="1200" dirty="0" smtClean="0">
              <a:latin typeface="Sakkal Majalla" pitchFamily="2" charset="-78"/>
              <a:cs typeface="Sakkal Majalla" pitchFamily="2" charset="-78"/>
            </a:rPr>
            <a:t>- ارتفاع تكاليف إنشاء الشبكات والشراكات</a:t>
          </a:r>
        </a:p>
        <a:p>
          <a:pPr algn="r" rtl="1"/>
          <a:r>
            <a:rPr lang="ar-DZ" sz="3600" b="1" kern="1200" dirty="0" smtClean="0">
              <a:solidFill>
                <a:schemeClr val="tx1"/>
              </a:solidFill>
              <a:latin typeface="Sakkal Majalla" pitchFamily="2" charset="-78"/>
              <a:ea typeface="+mj-ea"/>
              <a:cs typeface="Sakkal Majalla" pitchFamily="2" charset="-78"/>
            </a:rPr>
            <a:t>- </a:t>
          </a:r>
          <a:r>
            <a:rPr lang="ar-DZ" sz="3600" b="1" kern="1200" dirty="0" smtClean="0">
              <a:latin typeface="Sakkal Majalla" pitchFamily="2" charset="-78"/>
              <a:cs typeface="Sakkal Majalla" pitchFamily="2" charset="-78"/>
            </a:rPr>
            <a:t>ارتفاع تكاليف الـمعاملات (تكاليف البقاء)</a:t>
          </a:r>
          <a:endParaRPr lang="fr-FR" sz="3600" b="1" kern="1200" dirty="0" smtClean="0">
            <a:latin typeface="Sakkal Majalla" pitchFamily="2" charset="-78"/>
            <a:cs typeface="Sakkal Majalla" pitchFamily="2" charset="-78"/>
          </a:endParaRPr>
        </a:p>
      </dgm:t>
    </dgm:pt>
    <dgm:pt modelId="{1658960A-A353-4995-8445-C6986B290768}" type="parTrans" cxnId="{EB34A3DE-6350-44B3-985C-A8BF3C2A4396}">
      <dgm:prSet/>
      <dgm:spPr/>
      <dgm:t>
        <a:bodyPr/>
        <a:lstStyle/>
        <a:p>
          <a:endParaRPr lang="fr-FR"/>
        </a:p>
      </dgm:t>
    </dgm:pt>
    <dgm:pt modelId="{71118587-446B-4272-A5DA-F2E862BC95B2}" type="sibTrans" cxnId="{EB34A3DE-6350-44B3-985C-A8BF3C2A4396}">
      <dgm:prSet/>
      <dgm:spPr/>
      <dgm:t>
        <a:bodyPr/>
        <a:lstStyle/>
        <a:p>
          <a:endParaRPr lang="fr-FR"/>
        </a:p>
      </dgm:t>
    </dgm:pt>
    <dgm:pt modelId="{76175D02-5D72-4D76-B3BA-D15ED842322C}">
      <dgm:prSet phldrT="[Texte]" custT="1"/>
      <dgm:spPr>
        <a:solidFill>
          <a:schemeClr val="accent3">
            <a:lumMod val="40000"/>
            <a:lumOff val="60000"/>
          </a:schemeClr>
        </a:solidFill>
      </dgm:spPr>
      <dgm:t>
        <a:bodyPr/>
        <a:lstStyle/>
        <a:p>
          <a:pPr algn="r" rtl="1"/>
          <a:r>
            <a:rPr lang="ar-DZ" sz="3600" b="1" kern="1200" dirty="0" smtClean="0">
              <a:latin typeface="Sakkal Majalla" pitchFamily="2" charset="-78"/>
              <a:cs typeface="Sakkal Majalla" pitchFamily="2" charset="-78"/>
            </a:rPr>
            <a:t>- صعوبة إجراءات صنع القرار</a:t>
          </a:r>
        </a:p>
        <a:p>
          <a:pPr algn="r" rtl="1"/>
          <a:r>
            <a:rPr lang="ar-DZ" sz="3600" b="1" kern="1200" dirty="0" smtClean="0">
              <a:latin typeface="Sakkal Majalla" pitchFamily="2" charset="-78"/>
              <a:cs typeface="Sakkal Majalla" pitchFamily="2" charset="-78"/>
            </a:rPr>
            <a:t>- إشكالية التباعد بين الأهداف والدوافع</a:t>
          </a:r>
          <a:endParaRPr lang="fr-FR" sz="3600" b="1" kern="1200" dirty="0" smtClean="0">
            <a:latin typeface="Sakkal Majalla" pitchFamily="2" charset="-78"/>
            <a:cs typeface="Sakkal Majalla" pitchFamily="2" charset="-78"/>
          </a:endParaRPr>
        </a:p>
      </dgm:t>
    </dgm:pt>
    <dgm:pt modelId="{BE5500F8-A39E-4C58-82DC-188461BFE852}" type="parTrans" cxnId="{E23E14F4-B646-4772-8E19-9224C7915A67}">
      <dgm:prSet/>
      <dgm:spPr/>
      <dgm:t>
        <a:bodyPr/>
        <a:lstStyle/>
        <a:p>
          <a:endParaRPr lang="fr-FR"/>
        </a:p>
      </dgm:t>
    </dgm:pt>
    <dgm:pt modelId="{236B54A4-9401-4CFE-B472-B79C1DB6A9E7}" type="sibTrans" cxnId="{E23E14F4-B646-4772-8E19-9224C7915A67}">
      <dgm:prSet/>
      <dgm:spPr/>
      <dgm:t>
        <a:bodyPr/>
        <a:lstStyle/>
        <a:p>
          <a:endParaRPr lang="fr-FR"/>
        </a:p>
      </dgm:t>
    </dgm:pt>
    <dgm:pt modelId="{52BD4C8A-5EC1-420D-89F2-381F600B66B7}">
      <dgm:prSet phldrT="[Texte]" custT="1"/>
      <dgm:spPr>
        <a:solidFill>
          <a:schemeClr val="accent3">
            <a:lumMod val="20000"/>
            <a:lumOff val="80000"/>
          </a:schemeClr>
        </a:solidFill>
      </dgm:spPr>
      <dgm:t>
        <a:bodyPr/>
        <a:lstStyle/>
        <a:p>
          <a:pPr algn="r" rtl="1">
            <a:lnSpc>
              <a:spcPct val="100000"/>
            </a:lnSpc>
            <a:spcAft>
              <a:spcPts val="0"/>
            </a:spcAft>
          </a:pPr>
          <a:r>
            <a:rPr lang="ar-DZ" sz="3600" b="1" kern="1200" dirty="0" smtClean="0">
              <a:latin typeface="Sakkal Majalla" pitchFamily="2" charset="-78"/>
              <a:cs typeface="Sakkal Majalla" pitchFamily="2" charset="-78"/>
            </a:rPr>
            <a:t>- الاختلافات في الثقافات والأساليب التنظيمية</a:t>
          </a:r>
        </a:p>
        <a:p>
          <a:pPr algn="r" rtl="1">
            <a:lnSpc>
              <a:spcPct val="100000"/>
            </a:lnSpc>
            <a:spcAft>
              <a:spcPts val="0"/>
            </a:spcAft>
          </a:pPr>
          <a:r>
            <a:rPr lang="ar-DZ" sz="3600" b="1" kern="1200" dirty="0" smtClean="0">
              <a:latin typeface="Sakkal Majalla" pitchFamily="2" charset="-78"/>
              <a:cs typeface="Sakkal Majalla" pitchFamily="2" charset="-78"/>
            </a:rPr>
            <a:t>- المساهمة الـمحدودة للموارد</a:t>
          </a:r>
          <a:endParaRPr lang="fr-FR" sz="3600" b="1" kern="1200" dirty="0" smtClean="0">
            <a:latin typeface="Sakkal Majalla" pitchFamily="2" charset="-78"/>
            <a:cs typeface="Sakkal Majalla" pitchFamily="2" charset="-78"/>
          </a:endParaRPr>
        </a:p>
      </dgm:t>
    </dgm:pt>
    <dgm:pt modelId="{5B864D05-A978-420B-8DA1-427362206464}" type="parTrans" cxnId="{F254B434-A820-4123-A47E-AB4D25A4B557}">
      <dgm:prSet/>
      <dgm:spPr/>
      <dgm:t>
        <a:bodyPr/>
        <a:lstStyle/>
        <a:p>
          <a:endParaRPr lang="fr-FR"/>
        </a:p>
      </dgm:t>
    </dgm:pt>
    <dgm:pt modelId="{4EFBD4BC-2200-4065-B712-1D48A05D325E}" type="sibTrans" cxnId="{F254B434-A820-4123-A47E-AB4D25A4B557}">
      <dgm:prSet/>
      <dgm:spPr/>
      <dgm:t>
        <a:bodyPr/>
        <a:lstStyle/>
        <a:p>
          <a:endParaRPr lang="fr-FR"/>
        </a:p>
      </dgm:t>
    </dgm:pt>
    <dgm:pt modelId="{96E1D471-79C0-4BD7-845E-78951964393B}" type="pres">
      <dgm:prSet presAssocID="{97306CB4-2E99-4CF8-92AD-FB55E81DAC37}" presName="Name0" presStyleCnt="0">
        <dgm:presLayoutVars>
          <dgm:chMax val="7"/>
          <dgm:dir/>
          <dgm:animLvl val="lvl"/>
          <dgm:resizeHandles val="exact"/>
        </dgm:presLayoutVars>
      </dgm:prSet>
      <dgm:spPr/>
      <dgm:t>
        <a:bodyPr/>
        <a:lstStyle/>
        <a:p>
          <a:endParaRPr lang="fr-FR"/>
        </a:p>
      </dgm:t>
    </dgm:pt>
    <dgm:pt modelId="{34A978CA-893A-42CE-AA4A-791F0F291137}" type="pres">
      <dgm:prSet presAssocID="{9F61C9C5-F733-4480-9BBB-51C001B5E38E}" presName="circle1" presStyleLbl="node1" presStyleIdx="0" presStyleCnt="3"/>
      <dgm:spPr>
        <a:solidFill>
          <a:schemeClr val="accent3">
            <a:lumMod val="60000"/>
            <a:lumOff val="40000"/>
          </a:schemeClr>
        </a:solidFill>
      </dgm:spPr>
    </dgm:pt>
    <dgm:pt modelId="{4330B265-BB32-4A6A-894F-BB314D0210F9}" type="pres">
      <dgm:prSet presAssocID="{9F61C9C5-F733-4480-9BBB-51C001B5E38E}" presName="space" presStyleCnt="0"/>
      <dgm:spPr/>
    </dgm:pt>
    <dgm:pt modelId="{05F7D621-05A6-4574-B823-BEBDE98F3F5A}" type="pres">
      <dgm:prSet presAssocID="{9F61C9C5-F733-4480-9BBB-51C001B5E38E}" presName="rect1" presStyleLbl="alignAcc1" presStyleIdx="0" presStyleCnt="3"/>
      <dgm:spPr/>
      <dgm:t>
        <a:bodyPr/>
        <a:lstStyle/>
        <a:p>
          <a:endParaRPr lang="fr-FR"/>
        </a:p>
      </dgm:t>
    </dgm:pt>
    <dgm:pt modelId="{3631D5D2-8CF6-4213-B09D-6B8AF005E91D}" type="pres">
      <dgm:prSet presAssocID="{76175D02-5D72-4D76-B3BA-D15ED842322C}" presName="vertSpace2" presStyleLbl="node1" presStyleIdx="0" presStyleCnt="3"/>
      <dgm:spPr/>
    </dgm:pt>
    <dgm:pt modelId="{B1EA7321-D83B-45DF-856A-926BB4A5ECC8}" type="pres">
      <dgm:prSet presAssocID="{76175D02-5D72-4D76-B3BA-D15ED842322C}" presName="circle2" presStyleLbl="node1" presStyleIdx="1" presStyleCnt="3"/>
      <dgm:spPr>
        <a:solidFill>
          <a:schemeClr val="accent3">
            <a:lumMod val="40000"/>
            <a:lumOff val="60000"/>
          </a:schemeClr>
        </a:solidFill>
      </dgm:spPr>
    </dgm:pt>
    <dgm:pt modelId="{7829DDCC-1B8A-4A6D-A0A9-05B2A4A5916C}" type="pres">
      <dgm:prSet presAssocID="{76175D02-5D72-4D76-B3BA-D15ED842322C}" presName="rect2" presStyleLbl="alignAcc1" presStyleIdx="1" presStyleCnt="3"/>
      <dgm:spPr/>
      <dgm:t>
        <a:bodyPr/>
        <a:lstStyle/>
        <a:p>
          <a:endParaRPr lang="fr-FR"/>
        </a:p>
      </dgm:t>
    </dgm:pt>
    <dgm:pt modelId="{4039F659-BEDF-4A89-AD53-B014F0E01F11}" type="pres">
      <dgm:prSet presAssocID="{52BD4C8A-5EC1-420D-89F2-381F600B66B7}" presName="vertSpace3" presStyleLbl="node1" presStyleIdx="1" presStyleCnt="3"/>
      <dgm:spPr/>
    </dgm:pt>
    <dgm:pt modelId="{9F621AF5-041B-47D1-8A39-9823EE8802E1}" type="pres">
      <dgm:prSet presAssocID="{52BD4C8A-5EC1-420D-89F2-381F600B66B7}" presName="circle3" presStyleLbl="node1" presStyleIdx="2" presStyleCnt="3"/>
      <dgm:spPr>
        <a:solidFill>
          <a:schemeClr val="accent3">
            <a:lumMod val="20000"/>
            <a:lumOff val="80000"/>
          </a:schemeClr>
        </a:solidFill>
      </dgm:spPr>
    </dgm:pt>
    <dgm:pt modelId="{F5211066-FC9E-4B71-810E-9A2E37CCD89B}" type="pres">
      <dgm:prSet presAssocID="{52BD4C8A-5EC1-420D-89F2-381F600B66B7}" presName="rect3" presStyleLbl="alignAcc1" presStyleIdx="2" presStyleCnt="3" custLinFactNeighborX="0" custLinFactNeighborY="1390"/>
      <dgm:spPr/>
      <dgm:t>
        <a:bodyPr/>
        <a:lstStyle/>
        <a:p>
          <a:endParaRPr lang="fr-FR"/>
        </a:p>
      </dgm:t>
    </dgm:pt>
    <dgm:pt modelId="{3BF1FC58-C682-48C5-A883-499AC835E8A7}" type="pres">
      <dgm:prSet presAssocID="{9F61C9C5-F733-4480-9BBB-51C001B5E38E}" presName="rect1ParTxNoCh" presStyleLbl="alignAcc1" presStyleIdx="2" presStyleCnt="3">
        <dgm:presLayoutVars>
          <dgm:chMax val="1"/>
          <dgm:bulletEnabled val="1"/>
        </dgm:presLayoutVars>
      </dgm:prSet>
      <dgm:spPr/>
      <dgm:t>
        <a:bodyPr/>
        <a:lstStyle/>
        <a:p>
          <a:endParaRPr lang="fr-FR"/>
        </a:p>
      </dgm:t>
    </dgm:pt>
    <dgm:pt modelId="{913A5485-434F-4356-8CF7-4FCA573BD215}" type="pres">
      <dgm:prSet presAssocID="{76175D02-5D72-4D76-B3BA-D15ED842322C}" presName="rect2ParTxNoCh" presStyleLbl="alignAcc1" presStyleIdx="2" presStyleCnt="3">
        <dgm:presLayoutVars>
          <dgm:chMax val="1"/>
          <dgm:bulletEnabled val="1"/>
        </dgm:presLayoutVars>
      </dgm:prSet>
      <dgm:spPr/>
      <dgm:t>
        <a:bodyPr/>
        <a:lstStyle/>
        <a:p>
          <a:endParaRPr lang="fr-FR"/>
        </a:p>
      </dgm:t>
    </dgm:pt>
    <dgm:pt modelId="{73F671A9-9B74-4F86-9C05-25CF81CD5371}" type="pres">
      <dgm:prSet presAssocID="{52BD4C8A-5EC1-420D-89F2-381F600B66B7}" presName="rect3ParTxNoCh" presStyleLbl="alignAcc1" presStyleIdx="2" presStyleCnt="3">
        <dgm:presLayoutVars>
          <dgm:chMax val="1"/>
          <dgm:bulletEnabled val="1"/>
        </dgm:presLayoutVars>
      </dgm:prSet>
      <dgm:spPr/>
      <dgm:t>
        <a:bodyPr/>
        <a:lstStyle/>
        <a:p>
          <a:endParaRPr lang="fr-FR"/>
        </a:p>
      </dgm:t>
    </dgm:pt>
  </dgm:ptLst>
  <dgm:cxnLst>
    <dgm:cxn modelId="{EB34A3DE-6350-44B3-985C-A8BF3C2A4396}" srcId="{97306CB4-2E99-4CF8-92AD-FB55E81DAC37}" destId="{9F61C9C5-F733-4480-9BBB-51C001B5E38E}" srcOrd="0" destOrd="0" parTransId="{1658960A-A353-4995-8445-C6986B290768}" sibTransId="{71118587-446B-4272-A5DA-F2E862BC95B2}"/>
    <dgm:cxn modelId="{4D0AE5FD-BC93-4AD7-9603-06F87DE7689D}" type="presOf" srcId="{97306CB4-2E99-4CF8-92AD-FB55E81DAC37}" destId="{96E1D471-79C0-4BD7-845E-78951964393B}" srcOrd="0" destOrd="0" presId="urn:microsoft.com/office/officeart/2005/8/layout/target3"/>
    <dgm:cxn modelId="{73815348-0B66-442A-806F-7455B9907DE2}" type="presOf" srcId="{9F61C9C5-F733-4480-9BBB-51C001B5E38E}" destId="{05F7D621-05A6-4574-B823-BEBDE98F3F5A}" srcOrd="0" destOrd="0" presId="urn:microsoft.com/office/officeart/2005/8/layout/target3"/>
    <dgm:cxn modelId="{E0139F7B-E8DF-461B-8567-B93C7BAAD04A}" type="presOf" srcId="{52BD4C8A-5EC1-420D-89F2-381F600B66B7}" destId="{F5211066-FC9E-4B71-810E-9A2E37CCD89B}" srcOrd="0" destOrd="0" presId="urn:microsoft.com/office/officeart/2005/8/layout/target3"/>
    <dgm:cxn modelId="{7508480F-1CAA-492A-AF99-C85481C480AB}" type="presOf" srcId="{52BD4C8A-5EC1-420D-89F2-381F600B66B7}" destId="{73F671A9-9B74-4F86-9C05-25CF81CD5371}" srcOrd="1" destOrd="0" presId="urn:microsoft.com/office/officeart/2005/8/layout/target3"/>
    <dgm:cxn modelId="{40D23EA6-8046-4E9F-B9F9-D20177C962AF}" type="presOf" srcId="{9F61C9C5-F733-4480-9BBB-51C001B5E38E}" destId="{3BF1FC58-C682-48C5-A883-499AC835E8A7}" srcOrd="1" destOrd="0" presId="urn:microsoft.com/office/officeart/2005/8/layout/target3"/>
    <dgm:cxn modelId="{F254B434-A820-4123-A47E-AB4D25A4B557}" srcId="{97306CB4-2E99-4CF8-92AD-FB55E81DAC37}" destId="{52BD4C8A-5EC1-420D-89F2-381F600B66B7}" srcOrd="2" destOrd="0" parTransId="{5B864D05-A978-420B-8DA1-427362206464}" sibTransId="{4EFBD4BC-2200-4065-B712-1D48A05D325E}"/>
    <dgm:cxn modelId="{E23E14F4-B646-4772-8E19-9224C7915A67}" srcId="{97306CB4-2E99-4CF8-92AD-FB55E81DAC37}" destId="{76175D02-5D72-4D76-B3BA-D15ED842322C}" srcOrd="1" destOrd="0" parTransId="{BE5500F8-A39E-4C58-82DC-188461BFE852}" sibTransId="{236B54A4-9401-4CFE-B472-B79C1DB6A9E7}"/>
    <dgm:cxn modelId="{385BBCA2-86AA-4687-84AA-093AA96AA66E}" type="presOf" srcId="{76175D02-5D72-4D76-B3BA-D15ED842322C}" destId="{7829DDCC-1B8A-4A6D-A0A9-05B2A4A5916C}" srcOrd="0" destOrd="0" presId="urn:microsoft.com/office/officeart/2005/8/layout/target3"/>
    <dgm:cxn modelId="{38B612F5-E15F-43FD-BD30-B43E78B66B00}" type="presOf" srcId="{76175D02-5D72-4D76-B3BA-D15ED842322C}" destId="{913A5485-434F-4356-8CF7-4FCA573BD215}" srcOrd="1" destOrd="0" presId="urn:microsoft.com/office/officeart/2005/8/layout/target3"/>
    <dgm:cxn modelId="{5D44CCF3-5BCC-46EC-AFFF-CDAE0D0D79E6}" type="presParOf" srcId="{96E1D471-79C0-4BD7-845E-78951964393B}" destId="{34A978CA-893A-42CE-AA4A-791F0F291137}" srcOrd="0" destOrd="0" presId="urn:microsoft.com/office/officeart/2005/8/layout/target3"/>
    <dgm:cxn modelId="{1E5C2993-F115-4DC2-9E13-518CCA690E94}" type="presParOf" srcId="{96E1D471-79C0-4BD7-845E-78951964393B}" destId="{4330B265-BB32-4A6A-894F-BB314D0210F9}" srcOrd="1" destOrd="0" presId="urn:microsoft.com/office/officeart/2005/8/layout/target3"/>
    <dgm:cxn modelId="{EAB4518C-A455-4A27-A981-5D9199C5778D}" type="presParOf" srcId="{96E1D471-79C0-4BD7-845E-78951964393B}" destId="{05F7D621-05A6-4574-B823-BEBDE98F3F5A}" srcOrd="2" destOrd="0" presId="urn:microsoft.com/office/officeart/2005/8/layout/target3"/>
    <dgm:cxn modelId="{2289B1DE-BBA4-4724-B34E-CD868F8B1222}" type="presParOf" srcId="{96E1D471-79C0-4BD7-845E-78951964393B}" destId="{3631D5D2-8CF6-4213-B09D-6B8AF005E91D}" srcOrd="3" destOrd="0" presId="urn:microsoft.com/office/officeart/2005/8/layout/target3"/>
    <dgm:cxn modelId="{83E4F09B-1FEA-4F83-BCE7-0517EB0D52BB}" type="presParOf" srcId="{96E1D471-79C0-4BD7-845E-78951964393B}" destId="{B1EA7321-D83B-45DF-856A-926BB4A5ECC8}" srcOrd="4" destOrd="0" presId="urn:microsoft.com/office/officeart/2005/8/layout/target3"/>
    <dgm:cxn modelId="{FBB056BA-18DA-4C65-8855-1FA9E9BF7EE4}" type="presParOf" srcId="{96E1D471-79C0-4BD7-845E-78951964393B}" destId="{7829DDCC-1B8A-4A6D-A0A9-05B2A4A5916C}" srcOrd="5" destOrd="0" presId="urn:microsoft.com/office/officeart/2005/8/layout/target3"/>
    <dgm:cxn modelId="{5663B1C8-0E76-48EF-AFA8-28DD2387B2C1}" type="presParOf" srcId="{96E1D471-79C0-4BD7-845E-78951964393B}" destId="{4039F659-BEDF-4A89-AD53-B014F0E01F11}" srcOrd="6" destOrd="0" presId="urn:microsoft.com/office/officeart/2005/8/layout/target3"/>
    <dgm:cxn modelId="{82A9B3C4-4E7D-40E4-8D54-0708B349CAFF}" type="presParOf" srcId="{96E1D471-79C0-4BD7-845E-78951964393B}" destId="{9F621AF5-041B-47D1-8A39-9823EE8802E1}" srcOrd="7" destOrd="0" presId="urn:microsoft.com/office/officeart/2005/8/layout/target3"/>
    <dgm:cxn modelId="{22EF5D06-7FEF-46C6-83AB-66CA084AAC92}" type="presParOf" srcId="{96E1D471-79C0-4BD7-845E-78951964393B}" destId="{F5211066-FC9E-4B71-810E-9A2E37CCD89B}" srcOrd="8" destOrd="0" presId="urn:microsoft.com/office/officeart/2005/8/layout/target3"/>
    <dgm:cxn modelId="{DED690BE-8DC2-4ECE-B3F2-16B0A4DA6CFF}" type="presParOf" srcId="{96E1D471-79C0-4BD7-845E-78951964393B}" destId="{3BF1FC58-C682-48C5-A883-499AC835E8A7}" srcOrd="9" destOrd="0" presId="urn:microsoft.com/office/officeart/2005/8/layout/target3"/>
    <dgm:cxn modelId="{BD051435-FDF8-4D52-AA67-4E291B3ADEB5}" type="presParOf" srcId="{96E1D471-79C0-4BD7-845E-78951964393B}" destId="{913A5485-434F-4356-8CF7-4FCA573BD215}" srcOrd="10" destOrd="0" presId="urn:microsoft.com/office/officeart/2005/8/layout/target3"/>
    <dgm:cxn modelId="{340FB9B4-D66B-437F-BC0D-ECC1638E18F2}" type="presParOf" srcId="{96E1D471-79C0-4BD7-845E-78951964393B}" destId="{73F671A9-9B74-4F86-9C05-25CF81CD5371}" srcOrd="11" destOrd="0" presId="urn:microsoft.com/office/officeart/2005/8/layout/target3"/>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00A50-A40E-4C09-8AF7-27A87BA732D5}" type="datetimeFigureOut">
              <a:rPr lang="fr-FR" smtClean="0"/>
              <a:pPr/>
              <a:t>04/05/2014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3EB05-EADD-467D-9269-522968D6601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5D3EB05-EADD-467D-9269-522968D6601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B7DF2B-AC6C-47A9-890B-C396102723F5}" type="datetimeFigureOut">
              <a:rPr lang="fr-FR" smtClean="0"/>
              <a:pPr/>
              <a:t>04/05/2014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16335A-C5D1-4B61-A3F1-E767E483E468}" type="slidenum">
              <a:rPr lang="fr-FR" smtClean="0"/>
              <a:pPr/>
              <a:t>‹N°›</a:t>
            </a:fld>
            <a:endParaRPr lang="fr-F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7DF2B-AC6C-47A9-890B-C396102723F5}" type="datetimeFigureOut">
              <a:rPr lang="fr-FR" smtClean="0"/>
              <a:pPr/>
              <a:t>04/05/2014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6335A-C5D1-4B61-A3F1-E767E483E46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571612"/>
            <a:ext cx="9144000" cy="2571767"/>
          </a:xfrm>
        </p:spPr>
        <p:txBody>
          <a:bodyPr>
            <a:noAutofit/>
          </a:bodyPr>
          <a:lstStyle/>
          <a:p>
            <a:pPr rtl="1"/>
            <a:r>
              <a:rPr lang="ar-DZ" sz="6000" b="1" dirty="0" smtClean="0">
                <a:solidFill>
                  <a:schemeClr val="bg1"/>
                </a:solidFill>
                <a:latin typeface="Sakkal Majalla" pitchFamily="2" charset="-78"/>
                <a:cs typeface="Sakkal Majalla" pitchFamily="2" charset="-78"/>
              </a:rPr>
              <a:t/>
            </a:r>
            <a:br>
              <a:rPr lang="ar-DZ" sz="6000" b="1" dirty="0" smtClean="0">
                <a:solidFill>
                  <a:schemeClr val="bg1"/>
                </a:solidFill>
                <a:latin typeface="Sakkal Majalla" pitchFamily="2" charset="-78"/>
                <a:cs typeface="Sakkal Majalla" pitchFamily="2" charset="-78"/>
              </a:rPr>
            </a:br>
            <a:r>
              <a:rPr lang="ar-DZ" sz="8800" b="1" dirty="0" smtClean="0">
                <a:solidFill>
                  <a:schemeClr val="bg1"/>
                </a:solidFill>
                <a:latin typeface="Sakkal Majalla" pitchFamily="2" charset="-78"/>
                <a:cs typeface="Sakkal Majalla" pitchFamily="2" charset="-78"/>
              </a:rPr>
              <a:t/>
            </a:r>
            <a:br>
              <a:rPr lang="ar-DZ" sz="8800" b="1" dirty="0" smtClean="0">
                <a:solidFill>
                  <a:schemeClr val="bg1"/>
                </a:solidFill>
                <a:latin typeface="Sakkal Majalla" pitchFamily="2" charset="-78"/>
                <a:cs typeface="Sakkal Majalla" pitchFamily="2" charset="-78"/>
              </a:rPr>
            </a:br>
            <a:r>
              <a:rPr lang="ar-DZ" sz="6000" b="1" dirty="0" smtClean="0">
                <a:solidFill>
                  <a:schemeClr val="bg1"/>
                </a:solidFill>
                <a:latin typeface="Sakkal Majalla" pitchFamily="2" charset="-78"/>
                <a:cs typeface="Sakkal Majalla" pitchFamily="2" charset="-78"/>
              </a:rPr>
              <a:t>الـمنظمات </a:t>
            </a:r>
            <a:r>
              <a:rPr lang="ar-DZ" sz="6000" b="1" dirty="0">
                <a:solidFill>
                  <a:schemeClr val="bg1"/>
                </a:solidFill>
                <a:latin typeface="Sakkal Majalla" pitchFamily="2" charset="-78"/>
                <a:cs typeface="Sakkal Majalla" pitchFamily="2" charset="-78"/>
              </a:rPr>
              <a:t>غير </a:t>
            </a:r>
            <a:r>
              <a:rPr lang="ar-DZ" sz="6000" b="1" dirty="0" smtClean="0">
                <a:solidFill>
                  <a:schemeClr val="bg1"/>
                </a:solidFill>
                <a:latin typeface="Sakkal Majalla" pitchFamily="2" charset="-78"/>
                <a:cs typeface="Sakkal Majalla" pitchFamily="2" charset="-78"/>
              </a:rPr>
              <a:t>الحكومية</a:t>
            </a:r>
            <a:r>
              <a:rPr lang="ar-DZ" sz="4800" b="1" dirty="0" smtClean="0">
                <a:solidFill>
                  <a:schemeClr val="bg1"/>
                </a:solidFill>
                <a:latin typeface="Sakkal Majalla" pitchFamily="2" charset="-78"/>
                <a:cs typeface="Sakkal Majalla" pitchFamily="2" charset="-78"/>
              </a:rPr>
              <a:t/>
            </a:r>
            <a:br>
              <a:rPr lang="ar-DZ" sz="4800" b="1" dirty="0" smtClean="0">
                <a:solidFill>
                  <a:schemeClr val="bg1"/>
                </a:solidFill>
                <a:latin typeface="Sakkal Majalla" pitchFamily="2" charset="-78"/>
                <a:cs typeface="Sakkal Majalla" pitchFamily="2" charset="-78"/>
              </a:rPr>
            </a:br>
            <a:r>
              <a:rPr lang="ar-DZ" b="1" dirty="0" smtClean="0">
                <a:solidFill>
                  <a:schemeClr val="bg1"/>
                </a:solidFill>
                <a:latin typeface="Sakkal Majalla" pitchFamily="2" charset="-78"/>
                <a:cs typeface="Sakkal Majalla" pitchFamily="2" charset="-78"/>
              </a:rPr>
              <a:t>كفواعل ضمن</a:t>
            </a:r>
            <a:r>
              <a:rPr lang="ar-DZ" sz="4800" b="1" dirty="0" smtClean="0">
                <a:latin typeface="Sakkal Majalla" pitchFamily="2" charset="-78"/>
                <a:cs typeface="Sakkal Majalla" pitchFamily="2" charset="-78"/>
              </a:rPr>
              <a:t/>
            </a:r>
            <a:br>
              <a:rPr lang="ar-DZ" sz="4800" b="1" dirty="0" smtClean="0">
                <a:latin typeface="Sakkal Majalla" pitchFamily="2" charset="-78"/>
                <a:cs typeface="Sakkal Majalla" pitchFamily="2" charset="-78"/>
              </a:rPr>
            </a:br>
            <a:r>
              <a:rPr lang="ar-DZ" sz="6800" b="1" dirty="0" smtClean="0">
                <a:solidFill>
                  <a:schemeClr val="bg1"/>
                </a:solidFill>
                <a:latin typeface="Sakkal Majalla" pitchFamily="2" charset="-78"/>
                <a:cs typeface="Sakkal Majalla" pitchFamily="2" charset="-78"/>
              </a:rPr>
              <a:t>شبكات </a:t>
            </a:r>
            <a:r>
              <a:rPr lang="ar-DZ" sz="6800" b="1" dirty="0">
                <a:solidFill>
                  <a:schemeClr val="bg1"/>
                </a:solidFill>
                <a:latin typeface="Sakkal Majalla" pitchFamily="2" charset="-78"/>
                <a:cs typeface="Sakkal Majalla" pitchFamily="2" charset="-78"/>
              </a:rPr>
              <a:t>وشراكات </a:t>
            </a:r>
            <a:r>
              <a:rPr lang="ar-DZ" sz="6800" b="1" dirty="0" err="1">
                <a:solidFill>
                  <a:schemeClr val="bg1"/>
                </a:solidFill>
                <a:latin typeface="Sakkal Majalla" pitchFamily="2" charset="-78"/>
                <a:cs typeface="Sakkal Majalla" pitchFamily="2" charset="-78"/>
              </a:rPr>
              <a:t>الحوكمة</a:t>
            </a:r>
            <a:r>
              <a:rPr lang="ar-DZ" sz="6800" b="1" dirty="0">
                <a:solidFill>
                  <a:schemeClr val="bg1"/>
                </a:solidFill>
                <a:latin typeface="Sakkal Majalla" pitchFamily="2" charset="-78"/>
                <a:cs typeface="Sakkal Majalla" pitchFamily="2" charset="-78"/>
              </a:rPr>
              <a:t> </a:t>
            </a:r>
            <a:r>
              <a:rPr lang="ar-DZ" sz="6800" b="1" dirty="0" smtClean="0">
                <a:solidFill>
                  <a:schemeClr val="bg1"/>
                </a:solidFill>
                <a:latin typeface="Sakkal Majalla" pitchFamily="2" charset="-78"/>
                <a:cs typeface="Sakkal Majalla" pitchFamily="2" charset="-78"/>
              </a:rPr>
              <a:t>العالـمية</a:t>
            </a:r>
            <a:br>
              <a:rPr lang="ar-DZ" sz="6800" b="1" dirty="0" smtClean="0">
                <a:solidFill>
                  <a:schemeClr val="bg1"/>
                </a:solidFill>
                <a:latin typeface="Sakkal Majalla" pitchFamily="2" charset="-78"/>
                <a:cs typeface="Sakkal Majalla" pitchFamily="2" charset="-78"/>
              </a:rPr>
            </a:br>
            <a:r>
              <a:rPr lang="fr-FR" sz="4000" b="1" dirty="0" err="1" smtClean="0">
                <a:solidFill>
                  <a:schemeClr val="bg1"/>
                </a:solidFill>
                <a:latin typeface="Sakkal Majalla" pitchFamily="2" charset="-78"/>
                <a:cs typeface="Sakkal Majalla" pitchFamily="2" charset="-78"/>
              </a:rPr>
              <a:t>NGOs</a:t>
            </a:r>
            <a:r>
              <a:rPr lang="fr-FR" sz="4000" b="1" dirty="0" smtClean="0">
                <a:solidFill>
                  <a:schemeClr val="bg1"/>
                </a:solidFill>
                <a:latin typeface="Sakkal Majalla" pitchFamily="2" charset="-78"/>
                <a:cs typeface="Sakkal Majalla" pitchFamily="2" charset="-78"/>
              </a:rPr>
              <a:t> in </a:t>
            </a:r>
            <a:r>
              <a:rPr lang="fr-FR" sz="4000" b="1" dirty="0" err="1" smtClean="0">
                <a:solidFill>
                  <a:schemeClr val="bg1"/>
                </a:solidFill>
                <a:latin typeface="Sakkal Majalla" pitchFamily="2" charset="-78"/>
                <a:cs typeface="Sakkal Majalla" pitchFamily="2" charset="-78"/>
              </a:rPr>
              <a:t>GG’s</a:t>
            </a:r>
            <a:r>
              <a:rPr lang="fr-FR" sz="4000" b="1" dirty="0" smtClean="0">
                <a:solidFill>
                  <a:schemeClr val="bg1"/>
                </a:solidFill>
                <a:latin typeface="Sakkal Majalla" pitchFamily="2" charset="-78"/>
                <a:cs typeface="Sakkal Majalla" pitchFamily="2" charset="-78"/>
              </a:rPr>
              <a:t> N&amp;Ps</a:t>
            </a:r>
            <a:r>
              <a:rPr lang="ar-DZ" sz="4000" b="1" dirty="0">
                <a:solidFill>
                  <a:schemeClr val="bg1"/>
                </a:solidFill>
                <a:latin typeface="Sakkal Majalla" pitchFamily="2" charset="-78"/>
                <a:cs typeface="Sakkal Majalla" pitchFamily="2" charset="-78"/>
              </a:rPr>
              <a:t/>
            </a:r>
            <a:br>
              <a:rPr lang="ar-DZ" sz="4000" b="1" dirty="0">
                <a:solidFill>
                  <a:schemeClr val="bg1"/>
                </a:solidFill>
                <a:latin typeface="Sakkal Majalla" pitchFamily="2" charset="-78"/>
                <a:cs typeface="Sakkal Majalla" pitchFamily="2" charset="-78"/>
              </a:rPr>
            </a:br>
            <a:r>
              <a:rPr lang="ar-DZ" sz="8000" b="1" dirty="0" smtClean="0">
                <a:solidFill>
                  <a:schemeClr val="bg1"/>
                </a:solidFill>
                <a:latin typeface="Sakkal Majalla" pitchFamily="2" charset="-78"/>
                <a:cs typeface="Sakkal Majalla" pitchFamily="2" charset="-78"/>
              </a:rPr>
              <a:t/>
            </a:r>
            <a:br>
              <a:rPr lang="ar-DZ" sz="8000" b="1" dirty="0" smtClean="0">
                <a:solidFill>
                  <a:schemeClr val="bg1"/>
                </a:solidFill>
                <a:latin typeface="Sakkal Majalla" pitchFamily="2" charset="-78"/>
                <a:cs typeface="Sakkal Majalla" pitchFamily="2" charset="-78"/>
              </a:rPr>
            </a:br>
            <a:r>
              <a:rPr lang="ar-DZ" sz="2400" b="1" dirty="0" smtClean="0">
                <a:solidFill>
                  <a:schemeClr val="bg1"/>
                </a:solidFill>
                <a:latin typeface="Sakkal Majalla" pitchFamily="2" charset="-78"/>
                <a:cs typeface="Sakkal Majalla" pitchFamily="2" charset="-78"/>
              </a:rPr>
              <a:t>محمــــــــــــــد </a:t>
            </a:r>
            <a:r>
              <a:rPr lang="ar-DZ" sz="2400" b="1" dirty="0" err="1" smtClean="0">
                <a:solidFill>
                  <a:schemeClr val="bg1"/>
                </a:solidFill>
                <a:latin typeface="Sakkal Majalla" pitchFamily="2" charset="-78"/>
                <a:cs typeface="Sakkal Majalla" pitchFamily="2" charset="-78"/>
              </a:rPr>
              <a:t>حمـــــــــــــــشي</a:t>
            </a:r>
            <a:r>
              <a:rPr lang="fr-FR" sz="2400" dirty="0">
                <a:solidFill>
                  <a:schemeClr val="bg1"/>
                </a:solidFill>
                <a:latin typeface="Sakkal Majalla" pitchFamily="2" charset="-78"/>
                <a:cs typeface="Sakkal Majalla" pitchFamily="2" charset="-78"/>
              </a:rPr>
              <a:t/>
            </a:r>
            <a:br>
              <a:rPr lang="fr-FR" sz="2400" dirty="0">
                <a:solidFill>
                  <a:schemeClr val="bg1"/>
                </a:solidFill>
                <a:latin typeface="Sakkal Majalla" pitchFamily="2" charset="-78"/>
                <a:cs typeface="Sakkal Majalla" pitchFamily="2" charset="-78"/>
              </a:rPr>
            </a:br>
            <a:r>
              <a:rPr lang="ar-DZ" sz="2400" b="1" dirty="0">
                <a:solidFill>
                  <a:schemeClr val="bg1"/>
                </a:solidFill>
                <a:latin typeface="Sakkal Majalla" pitchFamily="2" charset="-78"/>
                <a:cs typeface="Sakkal Majalla" pitchFamily="2" charset="-78"/>
              </a:rPr>
              <a:t>قســــــــــــــــــــم العلــــــــــــــــــــــــوم السياسيـــــــة، جامعـــــــــــــــــــة أم البواقـــــــــــــــــــــي</a:t>
            </a:r>
            <a:r>
              <a:rPr lang="fr-FR" sz="2400" dirty="0">
                <a:solidFill>
                  <a:schemeClr val="bg1"/>
                </a:solidFill>
                <a:latin typeface="Sakkal Majalla" pitchFamily="2" charset="-78"/>
                <a:cs typeface="Sakkal Majalla" pitchFamily="2" charset="-78"/>
              </a:rPr>
              <a:t/>
            </a:r>
            <a:br>
              <a:rPr lang="fr-FR" sz="2400" dirty="0">
                <a:solidFill>
                  <a:schemeClr val="bg1"/>
                </a:solidFill>
                <a:latin typeface="Sakkal Majalla" pitchFamily="2" charset="-78"/>
                <a:cs typeface="Sakkal Majalla" pitchFamily="2" charset="-78"/>
              </a:rPr>
            </a:br>
            <a:r>
              <a:rPr lang="fr-FR" sz="2400" b="1" dirty="0">
                <a:solidFill>
                  <a:schemeClr val="bg1"/>
                </a:solidFill>
                <a:latin typeface="Sakkal Majalla" pitchFamily="2" charset="-78"/>
                <a:cs typeface="Sakkal Majalla" pitchFamily="2" charset="-78"/>
              </a:rPr>
              <a:t>mohamchi@yahoo.fr</a:t>
            </a:r>
            <a:endParaRPr lang="fr-FR" sz="6800" dirty="0">
              <a:solidFill>
                <a:schemeClr val="bg1"/>
              </a:solidFill>
              <a:latin typeface="Sakkal Majalla" pitchFamily="2" charset="-78"/>
              <a:cs typeface="Sakkal Majall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mages\4fdc399f8a5a6e3.png"/>
          <p:cNvPicPr>
            <a:picLocks noChangeAspect="1" noChangeArrowheads="1"/>
          </p:cNvPicPr>
          <p:nvPr/>
        </p:nvPicPr>
        <p:blipFill>
          <a:blip r:embed="rId2"/>
          <a:srcRect/>
          <a:stretch>
            <a:fillRect/>
          </a:stretch>
        </p:blipFill>
        <p:spPr bwMode="auto">
          <a:xfrm>
            <a:off x="357158" y="0"/>
            <a:ext cx="8786841" cy="6858000"/>
          </a:xfrm>
          <a:prstGeom prst="rect">
            <a:avLst/>
          </a:prstGeom>
          <a:solidFill>
            <a:srgbClr val="FFFF99"/>
          </a:solid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E:\Images\Sans titre.png367.png"/>
          <p:cNvPicPr>
            <a:picLocks noChangeAspect="1" noChangeArrowheads="1"/>
          </p:cNvPicPr>
          <p:nvPr/>
        </p:nvPicPr>
        <p:blipFill>
          <a:blip r:embed="rId2"/>
          <a:srcRect/>
          <a:stretch>
            <a:fillRect/>
          </a:stretch>
        </p:blipFill>
        <p:spPr bwMode="auto">
          <a:xfrm>
            <a:off x="1213584" y="1500174"/>
            <a:ext cx="6716832" cy="3714776"/>
          </a:xfrm>
          <a:prstGeom prst="rect">
            <a:avLst/>
          </a:prstGeom>
          <a:noFill/>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E:\Images\INF_Internet.jpg"/>
          <p:cNvPicPr>
            <a:picLocks noChangeAspect="1" noChangeArrowheads="1"/>
          </p:cNvPicPr>
          <p:nvPr/>
        </p:nvPicPr>
        <p:blipFill>
          <a:blip r:embed="rId2"/>
          <a:srcRect/>
          <a:stretch>
            <a:fillRect/>
          </a:stretch>
        </p:blipFill>
        <p:spPr bwMode="auto">
          <a:xfrm>
            <a:off x="428596" y="285728"/>
            <a:ext cx="8215370" cy="6215106"/>
          </a:xfrm>
          <a:prstGeom prst="rect">
            <a:avLst/>
          </a:prstGeom>
          <a:noFill/>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429684" cy="785794"/>
          </a:xfrm>
          <a:noFill/>
        </p:spPr>
        <p:txBody>
          <a:bodyPr>
            <a:normAutofit/>
          </a:bodyPr>
          <a:lstStyle/>
          <a:p>
            <a:pPr rtl="1"/>
            <a:r>
              <a:rPr lang="ar-DZ" b="1" dirty="0" smtClean="0">
                <a:solidFill>
                  <a:schemeClr val="accent1">
                    <a:lumMod val="50000"/>
                  </a:schemeClr>
                </a:solidFill>
                <a:latin typeface="Sakkal Majalla" pitchFamily="2" charset="-78"/>
                <a:cs typeface="Sakkal Majalla" pitchFamily="2" charset="-78"/>
              </a:rPr>
              <a:t>وعـــود شــــبكات وشـــراك</a:t>
            </a:r>
            <a:r>
              <a:rPr lang="ar-DZ" b="1" dirty="0" smtClean="0">
                <a:solidFill>
                  <a:srgbClr val="C00000"/>
                </a:solidFill>
                <a:latin typeface="Sakkal Majalla" pitchFamily="2" charset="-78"/>
                <a:cs typeface="Sakkal Majalla" pitchFamily="2" charset="-78"/>
              </a:rPr>
              <a:t>ات </a:t>
            </a:r>
            <a:r>
              <a:rPr lang="ar-DZ" b="1" dirty="0" err="1" smtClean="0">
                <a:solidFill>
                  <a:srgbClr val="C00000"/>
                </a:solidFill>
                <a:latin typeface="Sakkal Majalla" pitchFamily="2" charset="-78"/>
                <a:cs typeface="Sakkal Majalla" pitchFamily="2" charset="-78"/>
              </a:rPr>
              <a:t>الحوكمة</a:t>
            </a:r>
            <a:r>
              <a:rPr lang="ar-DZ" b="1" dirty="0" smtClean="0">
                <a:solidFill>
                  <a:srgbClr val="C00000"/>
                </a:solidFill>
                <a:latin typeface="Sakkal Majalla" pitchFamily="2" charset="-78"/>
                <a:cs typeface="Sakkal Majalla" pitchFamily="2" charset="-78"/>
              </a:rPr>
              <a:t> العالـمية؟</a:t>
            </a:r>
            <a:endParaRPr lang="fr-FR" dirty="0">
              <a:solidFill>
                <a:srgbClr val="C00000"/>
              </a:solidFill>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785794"/>
          <a:ext cx="914400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0299B4E-5CF4-4BAF-A6C7-8172D1B3A2A3}"/>
                                            </p:graphicEl>
                                          </p:spTgt>
                                        </p:tgtEl>
                                        <p:attrNameLst>
                                          <p:attrName>style.visibility</p:attrName>
                                        </p:attrNameLst>
                                      </p:cBhvr>
                                      <p:to>
                                        <p:strVal val="visible"/>
                                      </p:to>
                                    </p:set>
                                    <p:animEffect transition="in" filter="fade">
                                      <p:cBhvr>
                                        <p:cTn id="12" dur="2000"/>
                                        <p:tgtEl>
                                          <p:spTgt spid="4">
                                            <p:graphicEl>
                                              <a:dgm id="{10299B4E-5CF4-4BAF-A6C7-8172D1B3A2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6A4A38CF-9B43-44C1-9EA7-B7CD8D9F348D}"/>
                                            </p:graphicEl>
                                          </p:spTgt>
                                        </p:tgtEl>
                                        <p:attrNameLst>
                                          <p:attrName>style.visibility</p:attrName>
                                        </p:attrNameLst>
                                      </p:cBhvr>
                                      <p:to>
                                        <p:strVal val="visible"/>
                                      </p:to>
                                    </p:set>
                                    <p:animEffect transition="in" filter="fade">
                                      <p:cBhvr>
                                        <p:cTn id="17" dur="2000"/>
                                        <p:tgtEl>
                                          <p:spTgt spid="4">
                                            <p:graphicEl>
                                              <a:dgm id="{6A4A38CF-9B43-44C1-9EA7-B7CD8D9F34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654032"/>
          </a:xfrm>
        </p:spPr>
        <p:txBody>
          <a:bodyPr>
            <a:noAutofit/>
          </a:bodyPr>
          <a:lstStyle/>
          <a:p>
            <a:pPr rtl="1"/>
            <a:r>
              <a:rPr lang="ar-DZ" sz="2000" b="1" dirty="0" smtClean="0">
                <a:latin typeface="Sakkal Majalla" pitchFamily="2" charset="-78"/>
                <a:cs typeface="Sakkal Majalla" pitchFamily="2" charset="-78"/>
              </a:rPr>
              <a:t>الفواعل غير </a:t>
            </a:r>
            <a:r>
              <a:rPr lang="ar-DZ" sz="2000" b="1" dirty="0" err="1" smtClean="0">
                <a:latin typeface="Sakkal Majalla" pitchFamily="2" charset="-78"/>
                <a:cs typeface="Sakkal Majalla" pitchFamily="2" charset="-78"/>
              </a:rPr>
              <a:t>الدولتية</a:t>
            </a:r>
            <a:r>
              <a:rPr lang="ar-DZ" sz="2000" b="1" dirty="0" smtClean="0">
                <a:latin typeface="Sakkal Majalla" pitchFamily="2" charset="-78"/>
                <a:cs typeface="Sakkal Majalla" pitchFamily="2" charset="-78"/>
              </a:rPr>
              <a:t> وموارد </a:t>
            </a:r>
            <a:r>
              <a:rPr lang="ar-DZ" sz="2000" b="1" dirty="0" err="1" smtClean="0">
                <a:latin typeface="Sakkal Majalla" pitchFamily="2" charset="-78"/>
                <a:cs typeface="Sakkal Majalla" pitchFamily="2" charset="-78"/>
              </a:rPr>
              <a:t>الحوكمة</a:t>
            </a:r>
            <a:r>
              <a:rPr lang="ar-DZ" sz="2000" b="1" dirty="0" smtClean="0">
                <a:latin typeface="Sakkal Majalla" pitchFamily="2" charset="-78"/>
                <a:cs typeface="Sakkal Majalla" pitchFamily="2" charset="-78"/>
              </a:rPr>
              <a:t> العالـمية: من (الفواعل) يتحكم في ماذا (الـموارد) ؟</a:t>
            </a:r>
            <a:br>
              <a:rPr lang="ar-DZ" sz="2000" b="1" dirty="0" smtClean="0">
                <a:latin typeface="Sakkal Majalla" pitchFamily="2" charset="-78"/>
                <a:cs typeface="Sakkal Majalla" pitchFamily="2" charset="-78"/>
              </a:rPr>
            </a:br>
            <a:r>
              <a:rPr lang="ar-DZ" sz="2000" b="1" dirty="0" smtClean="0">
                <a:latin typeface="Sakkal Majalla" pitchFamily="2" charset="-78"/>
                <a:cs typeface="Sakkal Majalla" pitchFamily="2" charset="-78"/>
              </a:rPr>
              <a:t>الخانات الرمادية = تحكم محدود؛ الخانات السوداء = تحكم كبير</a:t>
            </a:r>
            <a:br>
              <a:rPr lang="ar-DZ" sz="2000" b="1" dirty="0" smtClean="0">
                <a:latin typeface="Sakkal Majalla" pitchFamily="2" charset="-78"/>
                <a:cs typeface="Sakkal Majalla" pitchFamily="2" charset="-78"/>
              </a:rPr>
            </a:br>
            <a:r>
              <a:rPr lang="ar-DZ" sz="1600" b="1" dirty="0" smtClean="0">
                <a:latin typeface="+mn-lt"/>
                <a:cs typeface="Sakkal Majalla" pitchFamily="2" charset="-78"/>
              </a:rPr>
              <a:t>(</a:t>
            </a:r>
            <a:r>
              <a:rPr lang="en-US" sz="1600" dirty="0" err="1" smtClean="0">
                <a:latin typeface="+mn-lt"/>
              </a:rPr>
              <a:t>Dingwerth</a:t>
            </a:r>
            <a:r>
              <a:rPr lang="en-US" sz="1600" dirty="0" smtClean="0">
                <a:latin typeface="+mn-lt"/>
              </a:rPr>
              <a:t> </a:t>
            </a:r>
            <a:r>
              <a:rPr lang="en-US" sz="1600" dirty="0">
                <a:latin typeface="+mn-lt"/>
              </a:rPr>
              <a:t>and </a:t>
            </a:r>
            <a:r>
              <a:rPr lang="en-US" sz="1600" dirty="0" err="1" smtClean="0">
                <a:latin typeface="+mn-lt"/>
              </a:rPr>
              <a:t>Pattberg</a:t>
            </a:r>
            <a:r>
              <a:rPr lang="en-US" sz="1600" dirty="0" smtClean="0">
                <a:latin typeface="+mn-lt"/>
              </a:rPr>
              <a:t>, 2009: 49</a:t>
            </a:r>
            <a:r>
              <a:rPr lang="ar-DZ" sz="1600" b="1" dirty="0" smtClean="0">
                <a:cs typeface="Sakkal Majalla" pitchFamily="2" charset="-78"/>
              </a:rPr>
              <a:t>)</a:t>
            </a:r>
            <a:endParaRPr lang="fr-FR" sz="2000" b="1" dirty="0">
              <a:cs typeface="Sakkal Majalla" pitchFamily="2" charset="-78"/>
            </a:endParaRPr>
          </a:p>
        </p:txBody>
      </p:sp>
      <p:graphicFrame>
        <p:nvGraphicFramePr>
          <p:cNvPr id="4" name="Espace réservé du contenu 3"/>
          <p:cNvGraphicFramePr>
            <a:graphicFrameLocks noGrp="1"/>
          </p:cNvGraphicFramePr>
          <p:nvPr>
            <p:ph idx="1"/>
          </p:nvPr>
        </p:nvGraphicFramePr>
        <p:xfrm>
          <a:off x="500034" y="1071546"/>
          <a:ext cx="8229600" cy="5547360"/>
        </p:xfrm>
        <a:graphic>
          <a:graphicData uri="http://schemas.openxmlformats.org/drawingml/2006/table">
            <a:tbl>
              <a:tblPr firstRow="1" bandRow="1">
                <a:tableStyleId>{5C22544A-7EE6-4342-B048-85BDC9FD1C3A}</a:tableStyleId>
              </a:tblPr>
              <a:tblGrid>
                <a:gridCol w="1357322"/>
                <a:gridCol w="1500198"/>
                <a:gridCol w="1500198"/>
                <a:gridCol w="1357322"/>
                <a:gridCol w="2514560"/>
              </a:tblGrid>
              <a:tr h="370840">
                <a:tc>
                  <a:txBody>
                    <a:bodyPr/>
                    <a:lstStyle/>
                    <a:p>
                      <a:pPr algn="ctr" rtl="1"/>
                      <a:r>
                        <a:rPr lang="ar-DZ" sz="2800" b="1" kern="1200" dirty="0" smtClean="0">
                          <a:solidFill>
                            <a:schemeClr val="tx1"/>
                          </a:solidFill>
                          <a:latin typeface="Sakkal Majalla" pitchFamily="2" charset="-78"/>
                          <a:ea typeface="+mn-ea"/>
                          <a:cs typeface="Sakkal Majalla" pitchFamily="2" charset="-78"/>
                        </a:rPr>
                        <a:t>معيارية</a:t>
                      </a:r>
                      <a:endParaRPr lang="fr-FR" sz="28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800" b="1" kern="1200" dirty="0" smtClean="0">
                          <a:solidFill>
                            <a:schemeClr val="tx1"/>
                          </a:solidFill>
                          <a:latin typeface="Sakkal Majalla" pitchFamily="2" charset="-78"/>
                          <a:ea typeface="+mn-ea"/>
                          <a:cs typeface="Sakkal Majalla" pitchFamily="2" charset="-78"/>
                        </a:rPr>
                        <a:t>معرفية</a:t>
                      </a:r>
                      <a:endParaRPr lang="fr-FR" sz="28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800" b="1" kern="1200" dirty="0" smtClean="0">
                          <a:solidFill>
                            <a:schemeClr val="tx1"/>
                          </a:solidFill>
                          <a:latin typeface="Sakkal Majalla" pitchFamily="2" charset="-78"/>
                          <a:ea typeface="+mn-ea"/>
                          <a:cs typeface="Sakkal Majalla" pitchFamily="2" charset="-78"/>
                        </a:rPr>
                        <a:t>مالية</a:t>
                      </a:r>
                      <a:endParaRPr lang="fr-FR" sz="28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800" b="1" kern="1200" dirty="0" smtClean="0">
                          <a:solidFill>
                            <a:schemeClr val="tx1"/>
                          </a:solidFill>
                          <a:latin typeface="Sakkal Majalla" pitchFamily="2" charset="-78"/>
                          <a:ea typeface="+mn-ea"/>
                          <a:cs typeface="Sakkal Majalla" pitchFamily="2" charset="-78"/>
                        </a:rPr>
                        <a:t>سياسية</a:t>
                      </a:r>
                      <a:endParaRPr lang="fr-FR" sz="28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800" b="1" dirty="0" smtClean="0">
                          <a:solidFill>
                            <a:schemeClr val="tx1"/>
                          </a:solidFill>
                          <a:latin typeface="Sakkal Majalla" pitchFamily="2" charset="-78"/>
                          <a:cs typeface="Sakkal Majalla" pitchFamily="2" charset="-78"/>
                        </a:rPr>
                        <a:t>الفواعل/الـموارد</a:t>
                      </a:r>
                      <a:endParaRPr lang="fr-FR" sz="2800" b="1"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096">
                <a:tc>
                  <a:txBody>
                    <a:bodyPr/>
                    <a:lstStyle/>
                    <a:p>
                      <a:pPr algn="ctr" rtl="1"/>
                      <a:endParaRPr lang="fr-FR" sz="1800" kern="1200" dirty="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الـمنظمات الدولية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البيروقراطيات الدولية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الـمنظمات غير الحكومية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الـمؤسسات الخاصة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الوكالات الحكومية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الـمنظمات الهجينة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شركات الأعمال</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الجماعات الـمعرفية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جماعات الـمهاجرين</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الطوائف الدينية</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endParaRPr lang="fr-FR" dirty="0">
                        <a:solidFill>
                          <a:schemeClr val="tx1"/>
                        </a:solidFill>
                        <a:latin typeface="Sakkal Majalla" pitchFamily="2" charset="-78"/>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DZ" sz="2400" b="1" kern="1200" dirty="0" smtClean="0">
                          <a:solidFill>
                            <a:schemeClr val="tx1"/>
                          </a:solidFill>
                          <a:latin typeface="Sakkal Majalla" pitchFamily="2" charset="-78"/>
                          <a:ea typeface="+mn-ea"/>
                          <a:cs typeface="Sakkal Majalla" pitchFamily="2" charset="-78"/>
                        </a:rPr>
                        <a:t>وسائل الإعلام</a:t>
                      </a:r>
                      <a:endParaRPr lang="fr-FR" sz="2400" b="1" kern="1200" dirty="0" smtClean="0">
                        <a:solidFill>
                          <a:schemeClr val="tx1"/>
                        </a:solidFill>
                        <a:latin typeface="Sakkal Majalla" pitchFamily="2" charset="-78"/>
                        <a:ea typeface="+mn-ea"/>
                        <a:cs typeface="Sakkal Majalla"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654032"/>
          </a:xfrm>
        </p:spPr>
        <p:txBody>
          <a:bodyPr>
            <a:normAutofit/>
          </a:bodyPr>
          <a:lstStyle/>
          <a:p>
            <a:pPr rtl="1"/>
            <a:r>
              <a:rPr lang="ar-DZ" sz="3600" b="1" dirty="0" smtClean="0">
                <a:solidFill>
                  <a:schemeClr val="tx2">
                    <a:lumMod val="75000"/>
                  </a:schemeClr>
                </a:solidFill>
                <a:latin typeface="Sakkal Majalla" pitchFamily="2" charset="-78"/>
                <a:cs typeface="Sakkal Majalla" pitchFamily="2" charset="-78"/>
              </a:rPr>
              <a:t>الشبكات والشراكات في دورة السياسات العامة العالـمية؟</a:t>
            </a:r>
            <a:endParaRPr lang="fr-FR" sz="3600" b="1" dirty="0">
              <a:solidFill>
                <a:schemeClr val="tx2">
                  <a:lumMod val="75000"/>
                </a:schemeClr>
              </a:solidFill>
              <a:latin typeface="Sakkal Majalla" pitchFamily="2" charset="-78"/>
              <a:cs typeface="Sakkal Majalla" pitchFamily="2" charset="-78"/>
            </a:endParaRPr>
          </a:p>
        </p:txBody>
      </p:sp>
      <p:graphicFrame>
        <p:nvGraphicFramePr>
          <p:cNvPr id="6" name="Espace réservé du contenu 5"/>
          <p:cNvGraphicFramePr>
            <a:graphicFrameLocks noGrp="1"/>
          </p:cNvGraphicFramePr>
          <p:nvPr>
            <p:ph idx="1"/>
          </p:nvPr>
        </p:nvGraphicFramePr>
        <p:xfrm>
          <a:off x="0" y="642918"/>
          <a:ext cx="9144000" cy="621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2403C6D-1AD0-4D9D-8BFC-7C67295FD306}"/>
                                            </p:graphicEl>
                                          </p:spTgt>
                                        </p:tgtEl>
                                        <p:attrNameLst>
                                          <p:attrName>style.visibility</p:attrName>
                                        </p:attrNameLst>
                                      </p:cBhvr>
                                      <p:to>
                                        <p:strVal val="visible"/>
                                      </p:to>
                                    </p:set>
                                    <p:animEffect transition="in" filter="fade">
                                      <p:cBhvr>
                                        <p:cTn id="12" dur="2000"/>
                                        <p:tgtEl>
                                          <p:spTgt spid="6">
                                            <p:graphicEl>
                                              <a:dgm id="{A2403C6D-1AD0-4D9D-8BFC-7C67295FD3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22C5718-82F3-4D75-AEE6-91115444DEF3}"/>
                                            </p:graphicEl>
                                          </p:spTgt>
                                        </p:tgtEl>
                                        <p:attrNameLst>
                                          <p:attrName>style.visibility</p:attrName>
                                        </p:attrNameLst>
                                      </p:cBhvr>
                                      <p:to>
                                        <p:strVal val="visible"/>
                                      </p:to>
                                    </p:set>
                                    <p:animEffect transition="in" filter="fade">
                                      <p:cBhvr>
                                        <p:cTn id="17" dur="2000"/>
                                        <p:tgtEl>
                                          <p:spTgt spid="6">
                                            <p:graphicEl>
                                              <a:dgm id="{A22C5718-82F3-4D75-AEE6-91115444DEF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EE88E964-4FA0-4D17-93E5-D62F572A8DCC}"/>
                                            </p:graphicEl>
                                          </p:spTgt>
                                        </p:tgtEl>
                                        <p:attrNameLst>
                                          <p:attrName>style.visibility</p:attrName>
                                        </p:attrNameLst>
                                      </p:cBhvr>
                                      <p:to>
                                        <p:strVal val="visible"/>
                                      </p:to>
                                    </p:set>
                                    <p:animEffect transition="in" filter="fade">
                                      <p:cBhvr>
                                        <p:cTn id="22" dur="2000"/>
                                        <p:tgtEl>
                                          <p:spTgt spid="6">
                                            <p:graphicEl>
                                              <a:dgm id="{EE88E964-4FA0-4D17-93E5-D62F572A8D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44FD910C-6C33-4B1C-9F3C-0359936C7AAD}"/>
                                            </p:graphicEl>
                                          </p:spTgt>
                                        </p:tgtEl>
                                        <p:attrNameLst>
                                          <p:attrName>style.visibility</p:attrName>
                                        </p:attrNameLst>
                                      </p:cBhvr>
                                      <p:to>
                                        <p:strVal val="visible"/>
                                      </p:to>
                                    </p:set>
                                    <p:animEffect transition="in" filter="fade">
                                      <p:cBhvr>
                                        <p:cTn id="27" dur="2000"/>
                                        <p:tgtEl>
                                          <p:spTgt spid="6">
                                            <p:graphicEl>
                                              <a:dgm id="{44FD910C-6C33-4B1C-9F3C-0359936C7AA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A878E801-D23B-479E-BE19-5CDE709AB460}"/>
                                            </p:graphicEl>
                                          </p:spTgt>
                                        </p:tgtEl>
                                        <p:attrNameLst>
                                          <p:attrName>style.visibility</p:attrName>
                                        </p:attrNameLst>
                                      </p:cBhvr>
                                      <p:to>
                                        <p:strVal val="visible"/>
                                      </p:to>
                                    </p:set>
                                    <p:animEffect transition="in" filter="fade">
                                      <p:cBhvr>
                                        <p:cTn id="32" dur="2000"/>
                                        <p:tgtEl>
                                          <p:spTgt spid="6">
                                            <p:graphicEl>
                                              <a:dgm id="{A878E801-D23B-479E-BE19-5CDE709AB4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graphicEl>
                                              <a:dgm id="{B6365BD4-FAF9-40F9-AC99-64171823F1D6}"/>
                                            </p:graphicEl>
                                          </p:spTgt>
                                        </p:tgtEl>
                                        <p:attrNameLst>
                                          <p:attrName>style.visibility</p:attrName>
                                        </p:attrNameLst>
                                      </p:cBhvr>
                                      <p:to>
                                        <p:strVal val="visible"/>
                                      </p:to>
                                    </p:set>
                                    <p:animEffect transition="in" filter="fade">
                                      <p:cBhvr>
                                        <p:cTn id="37" dur="2000"/>
                                        <p:tgtEl>
                                          <p:spTgt spid="6">
                                            <p:graphicEl>
                                              <a:dgm id="{B6365BD4-FAF9-40F9-AC99-64171823F1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28710"/>
          </a:xfrm>
        </p:spPr>
        <p:txBody>
          <a:bodyPr>
            <a:noAutofit/>
          </a:bodyPr>
          <a:lstStyle/>
          <a:p>
            <a:pPr rtl="1"/>
            <a:r>
              <a:rPr lang="ar-DZ" sz="3500" b="1" dirty="0" smtClean="0">
                <a:solidFill>
                  <a:schemeClr val="accent3">
                    <a:lumMod val="50000"/>
                  </a:schemeClr>
                </a:solidFill>
                <a:latin typeface="Sakkal Majalla" pitchFamily="2" charset="-78"/>
                <a:cs typeface="Sakkal Majalla" pitchFamily="2" charset="-78"/>
              </a:rPr>
              <a:t>دور الـمنظمات غير الحكومية في شبكات وشراكات </a:t>
            </a:r>
            <a:r>
              <a:rPr lang="ar-DZ" sz="3500" b="1" dirty="0" err="1" smtClean="0">
                <a:solidFill>
                  <a:schemeClr val="accent3">
                    <a:lumMod val="50000"/>
                  </a:schemeClr>
                </a:solidFill>
                <a:latin typeface="Sakkal Majalla" pitchFamily="2" charset="-78"/>
                <a:cs typeface="Sakkal Majalla" pitchFamily="2" charset="-78"/>
              </a:rPr>
              <a:t>الحوكمة</a:t>
            </a:r>
            <a:r>
              <a:rPr lang="ar-DZ" sz="3500" b="1" dirty="0" smtClean="0">
                <a:solidFill>
                  <a:schemeClr val="accent3">
                    <a:lumMod val="50000"/>
                  </a:schemeClr>
                </a:solidFill>
                <a:latin typeface="Sakkal Majalla" pitchFamily="2" charset="-78"/>
                <a:cs typeface="Sakkal Majalla" pitchFamily="2" charset="-78"/>
              </a:rPr>
              <a:t> العالـمية؟</a:t>
            </a:r>
            <a:endParaRPr lang="fr-FR" sz="3500" b="1" dirty="0">
              <a:solidFill>
                <a:schemeClr val="accent3">
                  <a:lumMod val="50000"/>
                </a:schemeClr>
              </a:solidFill>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7AC464B-6033-442D-B2B1-07BF303CDF47}"/>
                                            </p:graphicEl>
                                          </p:spTgt>
                                        </p:tgtEl>
                                        <p:attrNameLst>
                                          <p:attrName>style.visibility</p:attrName>
                                        </p:attrNameLst>
                                      </p:cBhvr>
                                      <p:to>
                                        <p:strVal val="visible"/>
                                      </p:to>
                                    </p:set>
                                    <p:animEffect transition="in" filter="fade">
                                      <p:cBhvr>
                                        <p:cTn id="12" dur="2000"/>
                                        <p:tgtEl>
                                          <p:spTgt spid="4">
                                            <p:graphicEl>
                                              <a:dgm id="{C7AC464B-6033-442D-B2B1-07BF303CDF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82FADA9-DF3B-4152-9066-6FC8DC036047}"/>
                                            </p:graphicEl>
                                          </p:spTgt>
                                        </p:tgtEl>
                                        <p:attrNameLst>
                                          <p:attrName>style.visibility</p:attrName>
                                        </p:attrNameLst>
                                      </p:cBhvr>
                                      <p:to>
                                        <p:strVal val="visible"/>
                                      </p:to>
                                    </p:set>
                                    <p:animEffect transition="in" filter="fade">
                                      <p:cBhvr>
                                        <p:cTn id="17" dur="2000"/>
                                        <p:tgtEl>
                                          <p:spTgt spid="4">
                                            <p:graphicEl>
                                              <a:dgm id="{982FADA9-DF3B-4152-9066-6FC8DC03604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479B21C-7875-4447-874D-309D634600A7}"/>
                                            </p:graphicEl>
                                          </p:spTgt>
                                        </p:tgtEl>
                                        <p:attrNameLst>
                                          <p:attrName>style.visibility</p:attrName>
                                        </p:attrNameLst>
                                      </p:cBhvr>
                                      <p:to>
                                        <p:strVal val="visible"/>
                                      </p:to>
                                    </p:set>
                                    <p:animEffect transition="in" filter="fade">
                                      <p:cBhvr>
                                        <p:cTn id="20" dur="2000"/>
                                        <p:tgtEl>
                                          <p:spTgt spid="4">
                                            <p:graphicEl>
                                              <a:dgm id="{A479B21C-7875-4447-874D-309D634600A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B28883E-EE28-42A4-B131-BD4626B97417}"/>
                                            </p:graphicEl>
                                          </p:spTgt>
                                        </p:tgtEl>
                                        <p:attrNameLst>
                                          <p:attrName>style.visibility</p:attrName>
                                        </p:attrNameLst>
                                      </p:cBhvr>
                                      <p:to>
                                        <p:strVal val="visible"/>
                                      </p:to>
                                    </p:set>
                                    <p:animEffect transition="in" filter="fade">
                                      <p:cBhvr>
                                        <p:cTn id="25" dur="2000"/>
                                        <p:tgtEl>
                                          <p:spTgt spid="4">
                                            <p:graphicEl>
                                              <a:dgm id="{5B28883E-EE28-42A4-B131-BD4626B9741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A0F4AA24-F9F1-4333-8358-E523C5FCDCF9}"/>
                                            </p:graphicEl>
                                          </p:spTgt>
                                        </p:tgtEl>
                                        <p:attrNameLst>
                                          <p:attrName>style.visibility</p:attrName>
                                        </p:attrNameLst>
                                      </p:cBhvr>
                                      <p:to>
                                        <p:strVal val="visible"/>
                                      </p:to>
                                    </p:set>
                                    <p:animEffect transition="in" filter="fade">
                                      <p:cBhvr>
                                        <p:cTn id="28" dur="2000"/>
                                        <p:tgtEl>
                                          <p:spTgt spid="4">
                                            <p:graphicEl>
                                              <a:dgm id="{A0F4AA24-F9F1-4333-8358-E523C5FCDC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a:solidFill>
            <a:schemeClr val="tx2"/>
          </a:solidFill>
        </p:spPr>
        <p:txBody>
          <a:bodyPr>
            <a:noAutofit/>
          </a:bodyPr>
          <a:lstStyle/>
          <a:p>
            <a:pPr rtl="1"/>
            <a:r>
              <a:rPr lang="ar-DZ" sz="4800" b="1" dirty="0" smtClean="0">
                <a:solidFill>
                  <a:schemeClr val="bg1"/>
                </a:solidFill>
                <a:latin typeface="Sakkal Majalla" pitchFamily="2" charset="-78"/>
                <a:cs typeface="Sakkal Majalla" pitchFamily="2" charset="-78"/>
              </a:rPr>
              <a:t>استراتيجيات الـمنظمات غير </a:t>
            </a:r>
            <a:r>
              <a:rPr lang="ar-DZ" sz="4800" b="1" smtClean="0">
                <a:solidFill>
                  <a:schemeClr val="bg1"/>
                </a:solidFill>
                <a:latin typeface="Sakkal Majalla" pitchFamily="2" charset="-78"/>
                <a:cs typeface="Sakkal Majalla" pitchFamily="2" charset="-78"/>
              </a:rPr>
              <a:t>الحكومية؟ </a:t>
            </a:r>
            <a:endParaRPr lang="fr-FR" sz="4800" dirty="0">
              <a:solidFill>
                <a:schemeClr val="bg1"/>
              </a:solidFill>
            </a:endParaRPr>
          </a:p>
        </p:txBody>
      </p:sp>
      <p:graphicFrame>
        <p:nvGraphicFramePr>
          <p:cNvPr id="5" name="Espace réservé du contenu 4"/>
          <p:cNvGraphicFramePr>
            <a:graphicFrameLocks noGrp="1"/>
          </p:cNvGraphicFramePr>
          <p:nvPr>
            <p:ph idx="1"/>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BF9344B-7CED-4F79-A4FC-F8D351DB4B05}"/>
                                            </p:graphicEl>
                                          </p:spTgt>
                                        </p:tgtEl>
                                        <p:attrNameLst>
                                          <p:attrName>style.visibility</p:attrName>
                                        </p:attrNameLst>
                                      </p:cBhvr>
                                      <p:to>
                                        <p:strVal val="visible"/>
                                      </p:to>
                                    </p:set>
                                    <p:animEffect transition="in" filter="fade">
                                      <p:cBhvr>
                                        <p:cTn id="12" dur="2000"/>
                                        <p:tgtEl>
                                          <p:spTgt spid="5">
                                            <p:graphicEl>
                                              <a:dgm id="{5BF9344B-7CED-4F79-A4FC-F8D351DB4B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FF862C0-29E4-4D76-8523-751F554FFDFF}"/>
                                            </p:graphicEl>
                                          </p:spTgt>
                                        </p:tgtEl>
                                        <p:attrNameLst>
                                          <p:attrName>style.visibility</p:attrName>
                                        </p:attrNameLst>
                                      </p:cBhvr>
                                      <p:to>
                                        <p:strVal val="visible"/>
                                      </p:to>
                                    </p:set>
                                    <p:animEffect transition="in" filter="fade">
                                      <p:cBhvr>
                                        <p:cTn id="17" dur="2000"/>
                                        <p:tgtEl>
                                          <p:spTgt spid="5">
                                            <p:graphicEl>
                                              <a:dgm id="{2FF862C0-29E4-4D76-8523-751F554FFDFF}"/>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FA35AD93-59F0-4203-B92C-73C535458668}"/>
                                            </p:graphicEl>
                                          </p:spTgt>
                                        </p:tgtEl>
                                        <p:attrNameLst>
                                          <p:attrName>style.visibility</p:attrName>
                                        </p:attrNameLst>
                                      </p:cBhvr>
                                      <p:to>
                                        <p:strVal val="visible"/>
                                      </p:to>
                                    </p:set>
                                    <p:animEffect transition="in" filter="fade">
                                      <p:cBhvr>
                                        <p:cTn id="20" dur="2000"/>
                                        <p:tgtEl>
                                          <p:spTgt spid="5">
                                            <p:graphicEl>
                                              <a:dgm id="{FA35AD93-59F0-4203-B92C-73C53545866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37F524D1-AAA7-4441-9721-59C31B4A3AD2}"/>
                                            </p:graphicEl>
                                          </p:spTgt>
                                        </p:tgtEl>
                                        <p:attrNameLst>
                                          <p:attrName>style.visibility</p:attrName>
                                        </p:attrNameLst>
                                      </p:cBhvr>
                                      <p:to>
                                        <p:strVal val="visible"/>
                                      </p:to>
                                    </p:set>
                                    <p:animEffect transition="in" filter="fade">
                                      <p:cBhvr>
                                        <p:cTn id="25" dur="2000"/>
                                        <p:tgtEl>
                                          <p:spTgt spid="5">
                                            <p:graphicEl>
                                              <a:dgm id="{37F524D1-AAA7-4441-9721-59C31B4A3AD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A595E117-5943-4871-A960-7D405F1CF920}"/>
                                            </p:graphicEl>
                                          </p:spTgt>
                                        </p:tgtEl>
                                        <p:attrNameLst>
                                          <p:attrName>style.visibility</p:attrName>
                                        </p:attrNameLst>
                                      </p:cBhvr>
                                      <p:to>
                                        <p:strVal val="visible"/>
                                      </p:to>
                                    </p:set>
                                    <p:animEffect transition="in" filter="fade">
                                      <p:cBhvr>
                                        <p:cTn id="28" dur="2000"/>
                                        <p:tgtEl>
                                          <p:spTgt spid="5">
                                            <p:graphicEl>
                                              <a:dgm id="{A595E117-5943-4871-A960-7D405F1CF92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4752D367-1906-4942-A0C9-635509C3E164}"/>
                                            </p:graphicEl>
                                          </p:spTgt>
                                        </p:tgtEl>
                                        <p:attrNameLst>
                                          <p:attrName>style.visibility</p:attrName>
                                        </p:attrNameLst>
                                      </p:cBhvr>
                                      <p:to>
                                        <p:strVal val="visible"/>
                                      </p:to>
                                    </p:set>
                                    <p:animEffect transition="in" filter="fade">
                                      <p:cBhvr>
                                        <p:cTn id="33" dur="2000"/>
                                        <p:tgtEl>
                                          <p:spTgt spid="5">
                                            <p:graphicEl>
                                              <a:dgm id="{4752D367-1906-4942-A0C9-635509C3E16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9E932BDC-8F19-488B-9E03-94968D107312}"/>
                                            </p:graphicEl>
                                          </p:spTgt>
                                        </p:tgtEl>
                                        <p:attrNameLst>
                                          <p:attrName>style.visibility</p:attrName>
                                        </p:attrNameLst>
                                      </p:cBhvr>
                                      <p:to>
                                        <p:strVal val="visible"/>
                                      </p:to>
                                    </p:set>
                                    <p:animEffect transition="in" filter="fade">
                                      <p:cBhvr>
                                        <p:cTn id="38" dur="2000"/>
                                        <p:tgtEl>
                                          <p:spTgt spid="5">
                                            <p:graphicEl>
                                              <a:dgm id="{9E932BDC-8F19-488B-9E03-94968D107312}"/>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00E9D46C-83F1-43A5-A331-DA22C336A649}"/>
                                            </p:graphicEl>
                                          </p:spTgt>
                                        </p:tgtEl>
                                        <p:attrNameLst>
                                          <p:attrName>style.visibility</p:attrName>
                                        </p:attrNameLst>
                                      </p:cBhvr>
                                      <p:to>
                                        <p:strVal val="visible"/>
                                      </p:to>
                                    </p:set>
                                    <p:animEffect transition="in" filter="fade">
                                      <p:cBhvr>
                                        <p:cTn id="41" dur="2000"/>
                                        <p:tgtEl>
                                          <p:spTgt spid="5">
                                            <p:graphicEl>
                                              <a:dgm id="{00E9D46C-83F1-43A5-A331-DA22C336A64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4C7DF1E7-0F41-4AEA-BE95-2450DCE50211}"/>
                                            </p:graphicEl>
                                          </p:spTgt>
                                        </p:tgtEl>
                                        <p:attrNameLst>
                                          <p:attrName>style.visibility</p:attrName>
                                        </p:attrNameLst>
                                      </p:cBhvr>
                                      <p:to>
                                        <p:strVal val="visible"/>
                                      </p:to>
                                    </p:set>
                                    <p:animEffect transition="in" filter="fade">
                                      <p:cBhvr>
                                        <p:cTn id="46" dur="2000"/>
                                        <p:tgtEl>
                                          <p:spTgt spid="5">
                                            <p:graphicEl>
                                              <a:dgm id="{4C7DF1E7-0F41-4AEA-BE95-2450DCE50211}"/>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3B753B98-E491-41B9-BB0D-C1F9F67B95F2}"/>
                                            </p:graphicEl>
                                          </p:spTgt>
                                        </p:tgtEl>
                                        <p:attrNameLst>
                                          <p:attrName>style.visibility</p:attrName>
                                        </p:attrNameLst>
                                      </p:cBhvr>
                                      <p:to>
                                        <p:strVal val="visible"/>
                                      </p:to>
                                    </p:set>
                                    <p:animEffect transition="in" filter="fade">
                                      <p:cBhvr>
                                        <p:cTn id="49" dur="2000"/>
                                        <p:tgtEl>
                                          <p:spTgt spid="5">
                                            <p:graphicEl>
                                              <a:dgm id="{3B753B98-E491-41B9-BB0D-C1F9F67B95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Autofit/>
          </a:bodyPr>
          <a:lstStyle/>
          <a:p>
            <a:pPr rtl="1"/>
            <a:r>
              <a:rPr lang="ar-DZ" sz="3600" b="1" dirty="0" smtClean="0">
                <a:latin typeface="Sakkal Majalla" pitchFamily="2" charset="-78"/>
                <a:cs typeface="Sakkal Majalla" pitchFamily="2" charset="-78"/>
              </a:rPr>
              <a:t>تحديات شبكات وشراكات </a:t>
            </a:r>
            <a:r>
              <a:rPr lang="ar-DZ" sz="3600" b="1" dirty="0" err="1" smtClean="0">
                <a:latin typeface="Sakkal Majalla" pitchFamily="2" charset="-78"/>
                <a:cs typeface="Sakkal Majalla" pitchFamily="2" charset="-78"/>
              </a:rPr>
              <a:t>الحوكمة</a:t>
            </a:r>
            <a:r>
              <a:rPr lang="ar-DZ" sz="3600" b="1" dirty="0" smtClean="0">
                <a:latin typeface="Sakkal Majalla" pitchFamily="2" charset="-78"/>
                <a:cs typeface="Sakkal Majalla" pitchFamily="2" charset="-78"/>
              </a:rPr>
              <a:t> العالـمية</a:t>
            </a:r>
            <a:br>
              <a:rPr lang="ar-DZ" sz="3600" b="1" dirty="0" smtClean="0">
                <a:latin typeface="Sakkal Majalla" pitchFamily="2" charset="-78"/>
                <a:cs typeface="Sakkal Majalla" pitchFamily="2" charset="-78"/>
              </a:rPr>
            </a:br>
            <a:r>
              <a:rPr lang="ar-DZ" sz="3600" b="1" dirty="0" smtClean="0">
                <a:latin typeface="Sakkal Majalla" pitchFamily="2" charset="-78"/>
                <a:cs typeface="Sakkal Majalla" pitchFamily="2" charset="-78"/>
              </a:rPr>
              <a:t>وحدود دور الـمنظمات غير الحكومية؟</a:t>
            </a:r>
            <a:endParaRPr lang="fr-FR" sz="36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1142984"/>
          <a:ext cx="91440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4A978CA-893A-42CE-AA4A-791F0F291137}"/>
                                            </p:graphicEl>
                                          </p:spTgt>
                                        </p:tgtEl>
                                        <p:attrNameLst>
                                          <p:attrName>style.visibility</p:attrName>
                                        </p:attrNameLst>
                                      </p:cBhvr>
                                      <p:to>
                                        <p:strVal val="visible"/>
                                      </p:to>
                                    </p:set>
                                    <p:animEffect transition="in" filter="fade">
                                      <p:cBhvr>
                                        <p:cTn id="12" dur="2000"/>
                                        <p:tgtEl>
                                          <p:spTgt spid="4">
                                            <p:graphicEl>
                                              <a:dgm id="{34A978CA-893A-42CE-AA4A-791F0F29113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5F7D621-05A6-4574-B823-BEBDE98F3F5A}"/>
                                            </p:graphicEl>
                                          </p:spTgt>
                                        </p:tgtEl>
                                        <p:attrNameLst>
                                          <p:attrName>style.visibility</p:attrName>
                                        </p:attrNameLst>
                                      </p:cBhvr>
                                      <p:to>
                                        <p:strVal val="visible"/>
                                      </p:to>
                                    </p:set>
                                    <p:animEffect transition="in" filter="fade">
                                      <p:cBhvr>
                                        <p:cTn id="15" dur="2000"/>
                                        <p:tgtEl>
                                          <p:spTgt spid="4">
                                            <p:graphicEl>
                                              <a:dgm id="{05F7D621-05A6-4574-B823-BEBDE98F3F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1EA7321-D83B-45DF-856A-926BB4A5ECC8}"/>
                                            </p:graphicEl>
                                          </p:spTgt>
                                        </p:tgtEl>
                                        <p:attrNameLst>
                                          <p:attrName>style.visibility</p:attrName>
                                        </p:attrNameLst>
                                      </p:cBhvr>
                                      <p:to>
                                        <p:strVal val="visible"/>
                                      </p:to>
                                    </p:set>
                                    <p:animEffect transition="in" filter="fade">
                                      <p:cBhvr>
                                        <p:cTn id="20" dur="2000"/>
                                        <p:tgtEl>
                                          <p:spTgt spid="4">
                                            <p:graphicEl>
                                              <a:dgm id="{B1EA7321-D83B-45DF-856A-926BB4A5ECC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7829DDCC-1B8A-4A6D-A0A9-05B2A4A5916C}"/>
                                            </p:graphicEl>
                                          </p:spTgt>
                                        </p:tgtEl>
                                        <p:attrNameLst>
                                          <p:attrName>style.visibility</p:attrName>
                                        </p:attrNameLst>
                                      </p:cBhvr>
                                      <p:to>
                                        <p:strVal val="visible"/>
                                      </p:to>
                                    </p:set>
                                    <p:animEffect transition="in" filter="fade">
                                      <p:cBhvr>
                                        <p:cTn id="23" dur="2000"/>
                                        <p:tgtEl>
                                          <p:spTgt spid="4">
                                            <p:graphicEl>
                                              <a:dgm id="{7829DDCC-1B8A-4A6D-A0A9-05B2A4A5916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F621AF5-041B-47D1-8A39-9823EE8802E1}"/>
                                            </p:graphicEl>
                                          </p:spTgt>
                                        </p:tgtEl>
                                        <p:attrNameLst>
                                          <p:attrName>style.visibility</p:attrName>
                                        </p:attrNameLst>
                                      </p:cBhvr>
                                      <p:to>
                                        <p:strVal val="visible"/>
                                      </p:to>
                                    </p:set>
                                    <p:animEffect transition="in" filter="fade">
                                      <p:cBhvr>
                                        <p:cTn id="28" dur="2000"/>
                                        <p:tgtEl>
                                          <p:spTgt spid="4">
                                            <p:graphicEl>
                                              <a:dgm id="{9F621AF5-041B-47D1-8A39-9823EE8802E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F5211066-FC9E-4B71-810E-9A2E37CCD89B}"/>
                                            </p:graphicEl>
                                          </p:spTgt>
                                        </p:tgtEl>
                                        <p:attrNameLst>
                                          <p:attrName>style.visibility</p:attrName>
                                        </p:attrNameLst>
                                      </p:cBhvr>
                                      <p:to>
                                        <p:strVal val="visible"/>
                                      </p:to>
                                    </p:set>
                                    <p:animEffect transition="in" filter="fade">
                                      <p:cBhvr>
                                        <p:cTn id="31" dur="2000"/>
                                        <p:tgtEl>
                                          <p:spTgt spid="4">
                                            <p:graphicEl>
                                              <a:dgm id="{F5211066-FC9E-4B71-810E-9A2E37CCD8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928670"/>
          </a:xfrm>
        </p:spPr>
        <p:txBody>
          <a:bodyPr>
            <a:normAutofit/>
          </a:bodyPr>
          <a:lstStyle/>
          <a:p>
            <a:pPr rtl="1"/>
            <a:r>
              <a:rPr lang="ar-DZ" sz="5400" b="1" dirty="0" smtClean="0">
                <a:latin typeface="Sakkal Majalla" pitchFamily="2" charset="-78"/>
                <a:cs typeface="Sakkal Majalla" pitchFamily="2" charset="-78"/>
              </a:rPr>
              <a:t>التحــــــــــــــدي الـمعيــــــــــــــــــــــــاري؟</a:t>
            </a:r>
            <a:endParaRPr lang="fr-FR" sz="54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928688"/>
          <a:ext cx="9144000" cy="59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34DD8B1-111B-40CD-B9B7-770A96BD6913}"/>
                                            </p:graphicEl>
                                          </p:spTgt>
                                        </p:tgtEl>
                                        <p:attrNameLst>
                                          <p:attrName>style.visibility</p:attrName>
                                        </p:attrNameLst>
                                      </p:cBhvr>
                                      <p:to>
                                        <p:strVal val="visible"/>
                                      </p:to>
                                    </p:set>
                                    <p:animEffect transition="in" filter="fade">
                                      <p:cBhvr>
                                        <p:cTn id="7" dur="2000"/>
                                        <p:tgtEl>
                                          <p:spTgt spid="4">
                                            <p:graphicEl>
                                              <a:dgm id="{A34DD8B1-111B-40CD-B9B7-770A96BD691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71CAC0B-3D07-4FA8-8922-DBEEA466EE4C}"/>
                                            </p:graphicEl>
                                          </p:spTgt>
                                        </p:tgtEl>
                                        <p:attrNameLst>
                                          <p:attrName>style.visibility</p:attrName>
                                        </p:attrNameLst>
                                      </p:cBhvr>
                                      <p:to>
                                        <p:strVal val="visible"/>
                                      </p:to>
                                    </p:set>
                                    <p:animEffect transition="in" filter="fade">
                                      <p:cBhvr>
                                        <p:cTn id="10" dur="2000"/>
                                        <p:tgtEl>
                                          <p:spTgt spid="4">
                                            <p:graphicEl>
                                              <a:dgm id="{471CAC0B-3D07-4FA8-8922-DBEEA466EE4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6AC7C47B-7961-4A1D-BA57-94891CEF7D78}"/>
                                            </p:graphicEl>
                                          </p:spTgt>
                                        </p:tgtEl>
                                        <p:attrNameLst>
                                          <p:attrName>style.visibility</p:attrName>
                                        </p:attrNameLst>
                                      </p:cBhvr>
                                      <p:to>
                                        <p:strVal val="visible"/>
                                      </p:to>
                                    </p:set>
                                    <p:animEffect transition="in" filter="fade">
                                      <p:cBhvr>
                                        <p:cTn id="15" dur="2000"/>
                                        <p:tgtEl>
                                          <p:spTgt spid="4">
                                            <p:graphicEl>
                                              <a:dgm id="{6AC7C47B-7961-4A1D-BA57-94891CEF7D7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6028C0FC-C624-477C-8B2B-C6E1AB78D8CB}"/>
                                            </p:graphicEl>
                                          </p:spTgt>
                                        </p:tgtEl>
                                        <p:attrNameLst>
                                          <p:attrName>style.visibility</p:attrName>
                                        </p:attrNameLst>
                                      </p:cBhvr>
                                      <p:to>
                                        <p:strVal val="visible"/>
                                      </p:to>
                                    </p:set>
                                    <p:animEffect transition="in" filter="fade">
                                      <p:cBhvr>
                                        <p:cTn id="18" dur="2000"/>
                                        <p:tgtEl>
                                          <p:spTgt spid="4">
                                            <p:graphicEl>
                                              <a:dgm id="{6028C0FC-C624-477C-8B2B-C6E1AB78D8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98EECCB-0788-45AE-AE8C-D6E696F625E5}"/>
                                            </p:graphicEl>
                                          </p:spTgt>
                                        </p:tgtEl>
                                        <p:attrNameLst>
                                          <p:attrName>style.visibility</p:attrName>
                                        </p:attrNameLst>
                                      </p:cBhvr>
                                      <p:to>
                                        <p:strVal val="visible"/>
                                      </p:to>
                                    </p:set>
                                    <p:animEffect transition="in" filter="fade">
                                      <p:cBhvr>
                                        <p:cTn id="23" dur="2000"/>
                                        <p:tgtEl>
                                          <p:spTgt spid="4">
                                            <p:graphicEl>
                                              <a:dgm id="{798EECCB-0788-45AE-AE8C-D6E696F625E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A10C9BB2-26D3-4C0B-9571-25678FFD764C}"/>
                                            </p:graphicEl>
                                          </p:spTgt>
                                        </p:tgtEl>
                                        <p:attrNameLst>
                                          <p:attrName>style.visibility</p:attrName>
                                        </p:attrNameLst>
                                      </p:cBhvr>
                                      <p:to>
                                        <p:strVal val="visible"/>
                                      </p:to>
                                    </p:set>
                                    <p:animEffect transition="in" filter="fade">
                                      <p:cBhvr>
                                        <p:cTn id="26" dur="2000"/>
                                        <p:tgtEl>
                                          <p:spTgt spid="4">
                                            <p:graphicEl>
                                              <a:dgm id="{A10C9BB2-26D3-4C0B-9571-25678FFD76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6CD4D64-99A1-4640-B3DD-B79ADC5682CF}"/>
                                            </p:graphicEl>
                                          </p:spTgt>
                                        </p:tgtEl>
                                        <p:attrNameLst>
                                          <p:attrName>style.visibility</p:attrName>
                                        </p:attrNameLst>
                                      </p:cBhvr>
                                      <p:to>
                                        <p:strVal val="visible"/>
                                      </p:to>
                                    </p:set>
                                    <p:animEffect transition="in" filter="fade">
                                      <p:cBhvr>
                                        <p:cTn id="7" dur="2000"/>
                                        <p:tgtEl>
                                          <p:spTgt spid="4">
                                            <p:graphicEl>
                                              <a:dgm id="{26CD4D64-99A1-4640-B3DD-B79ADC5682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1D43E76-3615-4B28-8CA8-C14740C0873A}"/>
                                            </p:graphicEl>
                                          </p:spTgt>
                                        </p:tgtEl>
                                        <p:attrNameLst>
                                          <p:attrName>style.visibility</p:attrName>
                                        </p:attrNameLst>
                                      </p:cBhvr>
                                      <p:to>
                                        <p:strVal val="visible"/>
                                      </p:to>
                                    </p:set>
                                    <p:animEffect transition="in" filter="fade">
                                      <p:cBhvr>
                                        <p:cTn id="12" dur="2000"/>
                                        <p:tgtEl>
                                          <p:spTgt spid="4">
                                            <p:graphicEl>
                                              <a:dgm id="{C1D43E76-3615-4B28-8CA8-C14740C087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928670"/>
          </a:xfrm>
        </p:spPr>
        <p:txBody>
          <a:bodyPr>
            <a:normAutofit/>
          </a:bodyPr>
          <a:lstStyle/>
          <a:p>
            <a:pPr rtl="1"/>
            <a:r>
              <a:rPr lang="ar-DZ" sz="4800" b="1" dirty="0" smtClean="0">
                <a:latin typeface="Sakkal Majalla" pitchFamily="2" charset="-78"/>
                <a:cs typeface="Sakkal Majalla" pitchFamily="2" charset="-78"/>
              </a:rPr>
              <a:t>الانحياز الجغــــــــرافــي؟ </a:t>
            </a:r>
            <a:r>
              <a:rPr lang="ar-DZ" sz="4000" b="1" dirty="0" smtClean="0">
                <a:latin typeface="Sakkal Majalla" pitchFamily="2" charset="-78"/>
                <a:cs typeface="Sakkal Majalla" pitchFamily="2" charset="-78"/>
              </a:rPr>
              <a:t>(</a:t>
            </a:r>
            <a:r>
              <a:rPr lang="fr-FR" sz="4000" b="1" dirty="0" err="1" smtClean="0">
                <a:latin typeface="Sakkal Majalla" pitchFamily="2" charset="-78"/>
                <a:cs typeface="Sakkal Majalla" pitchFamily="2" charset="-78"/>
              </a:rPr>
              <a:t>geographical</a:t>
            </a:r>
            <a:r>
              <a:rPr lang="fr-FR" sz="4000" b="1" dirty="0" smtClean="0">
                <a:latin typeface="Sakkal Majalla" pitchFamily="2" charset="-78"/>
                <a:cs typeface="Sakkal Majalla" pitchFamily="2" charset="-78"/>
              </a:rPr>
              <a:t> </a:t>
            </a:r>
            <a:r>
              <a:rPr lang="fr-FR" sz="4000" b="1" dirty="0" err="1" smtClean="0">
                <a:latin typeface="Sakkal Majalla" pitchFamily="2" charset="-78"/>
                <a:cs typeface="Sakkal Majalla" pitchFamily="2" charset="-78"/>
              </a:rPr>
              <a:t>bias</a:t>
            </a:r>
            <a:r>
              <a:rPr lang="fr-FR" sz="4000" b="1" dirty="0" smtClean="0">
                <a:latin typeface="Sakkal Majalla" pitchFamily="2" charset="-78"/>
                <a:cs typeface="Sakkal Majalla" pitchFamily="2" charset="-78"/>
              </a:rPr>
              <a:t> ?</a:t>
            </a:r>
            <a:r>
              <a:rPr lang="ar-DZ" sz="4000" b="1" dirty="0" smtClean="0">
                <a:latin typeface="Sakkal Majalla" pitchFamily="2" charset="-78"/>
                <a:cs typeface="Sakkal Majalla" pitchFamily="2" charset="-78"/>
              </a:rPr>
              <a:t>)</a:t>
            </a:r>
            <a:endParaRPr lang="fr-FR" sz="54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928688"/>
          <a:ext cx="9144000" cy="592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95960ED-780A-4698-AF90-CB6854194AA1}"/>
                                            </p:graphicEl>
                                          </p:spTgt>
                                        </p:tgtEl>
                                        <p:attrNameLst>
                                          <p:attrName>style.visibility</p:attrName>
                                        </p:attrNameLst>
                                      </p:cBhvr>
                                      <p:to>
                                        <p:strVal val="visible"/>
                                      </p:to>
                                    </p:set>
                                    <p:animEffect transition="in" filter="fade">
                                      <p:cBhvr>
                                        <p:cTn id="12" dur="2000"/>
                                        <p:tgtEl>
                                          <p:spTgt spid="4">
                                            <p:graphicEl>
                                              <a:dgm id="{395960ED-780A-4698-AF90-CB6854194AA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A943B3A-B351-4D39-BFE3-87B0914035B6}"/>
                                            </p:graphicEl>
                                          </p:spTgt>
                                        </p:tgtEl>
                                        <p:attrNameLst>
                                          <p:attrName>style.visibility</p:attrName>
                                        </p:attrNameLst>
                                      </p:cBhvr>
                                      <p:to>
                                        <p:strVal val="visible"/>
                                      </p:to>
                                    </p:set>
                                    <p:animEffect transition="in" filter="fade">
                                      <p:cBhvr>
                                        <p:cTn id="17" dur="2000"/>
                                        <p:tgtEl>
                                          <p:spTgt spid="4">
                                            <p:graphicEl>
                                              <a:dgm id="{0A943B3A-B351-4D39-BFE3-87B0914035B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0A62F95-2484-4EB9-8408-D15AC3986426}"/>
                                            </p:graphicEl>
                                          </p:spTgt>
                                        </p:tgtEl>
                                        <p:attrNameLst>
                                          <p:attrName>style.visibility</p:attrName>
                                        </p:attrNameLst>
                                      </p:cBhvr>
                                      <p:to>
                                        <p:strVal val="visible"/>
                                      </p:to>
                                    </p:set>
                                    <p:animEffect transition="in" filter="fade">
                                      <p:cBhvr>
                                        <p:cTn id="20" dur="2000"/>
                                        <p:tgtEl>
                                          <p:spTgt spid="4">
                                            <p:graphicEl>
                                              <a:dgm id="{A0A62F95-2484-4EB9-8408-D15AC398642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EBAB29B-B42E-472E-B5BE-145C821867D7}"/>
                                            </p:graphicEl>
                                          </p:spTgt>
                                        </p:tgtEl>
                                        <p:attrNameLst>
                                          <p:attrName>style.visibility</p:attrName>
                                        </p:attrNameLst>
                                      </p:cBhvr>
                                      <p:to>
                                        <p:strVal val="visible"/>
                                      </p:to>
                                    </p:set>
                                    <p:animEffect transition="in" filter="fade">
                                      <p:cBhvr>
                                        <p:cTn id="25" dur="2000"/>
                                        <p:tgtEl>
                                          <p:spTgt spid="4">
                                            <p:graphicEl>
                                              <a:dgm id="{5EBAB29B-B42E-472E-B5BE-145C821867D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25B95FFA-95EC-4D62-B6C4-602A04997B59}"/>
                                            </p:graphicEl>
                                          </p:spTgt>
                                        </p:tgtEl>
                                        <p:attrNameLst>
                                          <p:attrName>style.visibility</p:attrName>
                                        </p:attrNameLst>
                                      </p:cBhvr>
                                      <p:to>
                                        <p:strVal val="visible"/>
                                      </p:to>
                                    </p:set>
                                    <p:animEffect transition="in" filter="fade">
                                      <p:cBhvr>
                                        <p:cTn id="28" dur="2000"/>
                                        <p:tgtEl>
                                          <p:spTgt spid="4">
                                            <p:graphicEl>
                                              <a:dgm id="{25B95FFA-95EC-4D62-B6C4-602A04997B5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ADCDA59-E929-411F-BFD9-9EAC89EEC7EB}"/>
                                            </p:graphicEl>
                                          </p:spTgt>
                                        </p:tgtEl>
                                        <p:attrNameLst>
                                          <p:attrName>style.visibility</p:attrName>
                                        </p:attrNameLst>
                                      </p:cBhvr>
                                      <p:to>
                                        <p:strVal val="visible"/>
                                      </p:to>
                                    </p:set>
                                    <p:animEffect transition="in" filter="fade">
                                      <p:cBhvr>
                                        <p:cTn id="31" dur="2000"/>
                                        <p:tgtEl>
                                          <p:spTgt spid="4">
                                            <p:graphicEl>
                                              <a:dgm id="{4ADCDA59-E929-411F-BFD9-9EAC89EEC7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a:solidFill>
            <a:schemeClr val="accent1">
              <a:lumMod val="20000"/>
              <a:lumOff val="80000"/>
            </a:schemeClr>
          </a:solidFill>
        </p:spPr>
        <p:txBody>
          <a:bodyPr>
            <a:noAutofit/>
          </a:bodyPr>
          <a:lstStyle/>
          <a:p>
            <a:pPr rtl="1"/>
            <a:r>
              <a:rPr lang="ar-DZ" sz="3200" b="1" dirty="0" smtClean="0">
                <a:latin typeface="Sakkal Majalla" pitchFamily="2" charset="-78"/>
                <a:cs typeface="Sakkal Majalla" pitchFamily="2" charset="-78"/>
              </a:rPr>
              <a:t>تمثيل </a:t>
            </a:r>
            <a:r>
              <a:rPr lang="ar-DZ" sz="3200" b="1" dirty="0" err="1" smtClean="0">
                <a:latin typeface="Sakkal Majalla" pitchFamily="2" charset="-78"/>
                <a:cs typeface="Sakkal Majalla" pitchFamily="2" charset="-78"/>
              </a:rPr>
              <a:t>م</a:t>
            </a:r>
            <a:r>
              <a:rPr lang="ar-DZ" sz="3200" b="1" dirty="0" smtClean="0">
                <a:latin typeface="Sakkal Majalla" pitchFamily="2" charset="-78"/>
                <a:cs typeface="Sakkal Majalla" pitchFamily="2" charset="-78"/>
              </a:rPr>
              <a:t> غ </a:t>
            </a:r>
            <a:r>
              <a:rPr lang="ar-DZ" sz="3200" b="1" dirty="0" err="1" smtClean="0">
                <a:latin typeface="Sakkal Majalla" pitchFamily="2" charset="-78"/>
                <a:cs typeface="Sakkal Majalla" pitchFamily="2" charset="-78"/>
              </a:rPr>
              <a:t>ح</a:t>
            </a:r>
            <a:r>
              <a:rPr lang="ar-DZ" sz="3200" b="1" dirty="0" smtClean="0">
                <a:latin typeface="Sakkal Majalla" pitchFamily="2" charset="-78"/>
                <a:cs typeface="Sakkal Majalla" pitchFamily="2" charset="-78"/>
              </a:rPr>
              <a:t> خلال الاجتماع الوزاري لـمنظمة التجارة العالمية، دوحة 2001</a:t>
            </a:r>
            <a:endParaRPr lang="fr-FR" sz="3200" dirty="0"/>
          </a:p>
        </p:txBody>
      </p:sp>
      <p:graphicFrame>
        <p:nvGraphicFramePr>
          <p:cNvPr id="4" name="Espace réservé du contenu 3"/>
          <p:cNvGraphicFramePr>
            <a:graphicFrameLocks noGrp="1"/>
          </p:cNvGraphicFramePr>
          <p:nvPr>
            <p:ph idx="1"/>
          </p:nvPr>
        </p:nvGraphicFramePr>
        <p:xfrm>
          <a:off x="0" y="571480"/>
          <a:ext cx="9144000" cy="6286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a:solidFill>
            <a:srgbClr val="FFFF99"/>
          </a:solidFill>
        </p:spPr>
        <p:txBody>
          <a:bodyPr>
            <a:noAutofit/>
          </a:bodyPr>
          <a:lstStyle/>
          <a:p>
            <a:pPr rtl="1"/>
            <a:r>
              <a:rPr lang="ar-DZ" sz="3200" b="1" dirty="0" smtClean="0">
                <a:latin typeface="Sakkal Majalla" pitchFamily="2" charset="-78"/>
                <a:cs typeface="Sakkal Majalla" pitchFamily="2" charset="-78"/>
              </a:rPr>
              <a:t>تمثيل </a:t>
            </a:r>
            <a:r>
              <a:rPr lang="ar-DZ" sz="3200" b="1" dirty="0" err="1" smtClean="0">
                <a:latin typeface="Sakkal Majalla" pitchFamily="2" charset="-78"/>
                <a:cs typeface="Sakkal Majalla" pitchFamily="2" charset="-78"/>
              </a:rPr>
              <a:t>م</a:t>
            </a:r>
            <a:r>
              <a:rPr lang="ar-DZ" sz="3200" b="1" dirty="0" smtClean="0">
                <a:latin typeface="Sakkal Majalla" pitchFamily="2" charset="-78"/>
                <a:cs typeface="Sakkal Majalla" pitchFamily="2" charset="-78"/>
              </a:rPr>
              <a:t> غ </a:t>
            </a:r>
            <a:r>
              <a:rPr lang="ar-DZ" sz="3200" b="1" dirty="0" err="1" smtClean="0">
                <a:latin typeface="Sakkal Majalla" pitchFamily="2" charset="-78"/>
                <a:cs typeface="Sakkal Majalla" pitchFamily="2" charset="-78"/>
              </a:rPr>
              <a:t>ح</a:t>
            </a:r>
            <a:r>
              <a:rPr lang="ar-DZ" sz="3200" b="1" dirty="0" smtClean="0">
                <a:latin typeface="Sakkal Majalla" pitchFamily="2" charset="-78"/>
                <a:cs typeface="Sakkal Majalla" pitchFamily="2" charset="-78"/>
              </a:rPr>
              <a:t> خلال الاجتماع الوزاري لمنظمة التجارة العالمية، </a:t>
            </a:r>
            <a:r>
              <a:rPr lang="ar-DZ" sz="3200" b="1" dirty="0" err="1" smtClean="0">
                <a:latin typeface="Sakkal Majalla" pitchFamily="2" charset="-78"/>
                <a:cs typeface="Sakkal Majalla" pitchFamily="2" charset="-78"/>
              </a:rPr>
              <a:t>كانكون</a:t>
            </a:r>
            <a:r>
              <a:rPr lang="ar-DZ" sz="3200" b="1" dirty="0" smtClean="0">
                <a:latin typeface="Sakkal Majalla" pitchFamily="2" charset="-78"/>
                <a:cs typeface="Sakkal Majalla" pitchFamily="2" charset="-78"/>
              </a:rPr>
              <a:t> 2003</a:t>
            </a:r>
            <a:endParaRPr lang="fr-FR" sz="3200" dirty="0"/>
          </a:p>
        </p:txBody>
      </p:sp>
      <p:graphicFrame>
        <p:nvGraphicFramePr>
          <p:cNvPr id="4" name="Espace réservé du contenu 3"/>
          <p:cNvGraphicFramePr>
            <a:graphicFrameLocks noGrp="1"/>
          </p:cNvGraphicFramePr>
          <p:nvPr>
            <p:ph idx="1"/>
          </p:nvPr>
        </p:nvGraphicFramePr>
        <p:xfrm>
          <a:off x="0" y="571480"/>
          <a:ext cx="9144000" cy="6286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a:solidFill>
            <a:srgbClr val="FFFF99"/>
          </a:solidFill>
        </p:spPr>
        <p:txBody>
          <a:bodyPr>
            <a:normAutofit/>
          </a:bodyPr>
          <a:lstStyle/>
          <a:p>
            <a:pPr rtl="1"/>
            <a:r>
              <a:rPr lang="ar-DZ" sz="3200" b="1" dirty="0" smtClean="0">
                <a:latin typeface="Sakkal Majalla" pitchFamily="2" charset="-78"/>
                <a:cs typeface="Sakkal Majalla" pitchFamily="2" charset="-78"/>
              </a:rPr>
              <a:t>تمثيل </a:t>
            </a:r>
            <a:r>
              <a:rPr lang="ar-DZ" sz="3200" b="1" dirty="0" err="1" smtClean="0">
                <a:latin typeface="Sakkal Majalla" pitchFamily="2" charset="-78"/>
                <a:cs typeface="Sakkal Majalla" pitchFamily="2" charset="-78"/>
              </a:rPr>
              <a:t>م</a:t>
            </a:r>
            <a:r>
              <a:rPr lang="ar-DZ" sz="3200" b="1" dirty="0" smtClean="0">
                <a:latin typeface="Sakkal Majalla" pitchFamily="2" charset="-78"/>
                <a:cs typeface="Sakkal Majalla" pitchFamily="2" charset="-78"/>
              </a:rPr>
              <a:t> غ </a:t>
            </a:r>
            <a:r>
              <a:rPr lang="ar-DZ" sz="3200" b="1" dirty="0" err="1" smtClean="0">
                <a:latin typeface="Sakkal Majalla" pitchFamily="2" charset="-78"/>
                <a:cs typeface="Sakkal Majalla" pitchFamily="2" charset="-78"/>
              </a:rPr>
              <a:t>ح</a:t>
            </a:r>
            <a:r>
              <a:rPr lang="ar-DZ" sz="3200" b="1" dirty="0" smtClean="0">
                <a:latin typeface="Sakkal Majalla" pitchFamily="2" charset="-78"/>
                <a:cs typeface="Sakkal Majalla" pitchFamily="2" charset="-78"/>
              </a:rPr>
              <a:t> خلال الاجتماع الوزاري لـمنظمة التجارة العالمية، جنيف 2011</a:t>
            </a:r>
            <a:endParaRPr lang="fr-FR" sz="36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785794"/>
          <a:ext cx="9144000" cy="6072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a:solidFill>
            <a:srgbClr val="E5FFF1"/>
          </a:solidFill>
        </p:spPr>
        <p:txBody>
          <a:bodyPr>
            <a:normAutofit/>
          </a:bodyPr>
          <a:lstStyle/>
          <a:p>
            <a:pPr rtl="1"/>
            <a:r>
              <a:rPr lang="ar-DZ" sz="3200" b="1" dirty="0" smtClean="0">
                <a:latin typeface="Sakkal Majalla" pitchFamily="2" charset="-78"/>
                <a:cs typeface="Sakkal Majalla" pitchFamily="2" charset="-78"/>
              </a:rPr>
              <a:t>تمثيل </a:t>
            </a:r>
            <a:r>
              <a:rPr lang="ar-DZ" sz="3200" b="1" dirty="0" err="1" smtClean="0">
                <a:latin typeface="Sakkal Majalla" pitchFamily="2" charset="-78"/>
                <a:cs typeface="Sakkal Majalla" pitchFamily="2" charset="-78"/>
              </a:rPr>
              <a:t>م</a:t>
            </a:r>
            <a:r>
              <a:rPr lang="ar-DZ" sz="3200" b="1" dirty="0" smtClean="0">
                <a:latin typeface="Sakkal Majalla" pitchFamily="2" charset="-78"/>
                <a:cs typeface="Sakkal Majalla" pitchFamily="2" charset="-78"/>
              </a:rPr>
              <a:t> غ </a:t>
            </a:r>
            <a:r>
              <a:rPr lang="ar-DZ" sz="3200" b="1" dirty="0" err="1" smtClean="0">
                <a:latin typeface="Sakkal Majalla" pitchFamily="2" charset="-78"/>
                <a:cs typeface="Sakkal Majalla" pitchFamily="2" charset="-78"/>
              </a:rPr>
              <a:t>ح</a:t>
            </a:r>
            <a:r>
              <a:rPr lang="ar-DZ" sz="3200" b="1" dirty="0" smtClean="0">
                <a:latin typeface="Sakkal Majalla" pitchFamily="2" charset="-78"/>
                <a:cs typeface="Sakkal Majalla" pitchFamily="2" charset="-78"/>
              </a:rPr>
              <a:t> خلال الاجتماع الوزاري لـمنظمة التجارة العالمية، بالي 2013</a:t>
            </a:r>
            <a:endParaRPr lang="fr-FR" sz="36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785794"/>
          <a:ext cx="9144000" cy="6072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a:solidFill>
            <a:schemeClr val="bg1">
              <a:lumMod val="95000"/>
            </a:schemeClr>
          </a:solidFill>
        </p:spPr>
        <p:txBody>
          <a:bodyPr>
            <a:normAutofit/>
          </a:bodyPr>
          <a:lstStyle/>
          <a:p>
            <a:pPr rtl="1"/>
            <a:r>
              <a:rPr lang="ar-DZ" sz="4000" b="1" dirty="0" smtClean="0">
                <a:solidFill>
                  <a:schemeClr val="accent3">
                    <a:lumMod val="50000"/>
                  </a:schemeClr>
                </a:solidFill>
                <a:latin typeface="Sakkal Majalla" pitchFamily="2" charset="-78"/>
                <a:cs typeface="Sakkal Majalla" pitchFamily="2" charset="-78"/>
              </a:rPr>
              <a:t>إشكالية الإقصاء الـمزدوج فـ</a:t>
            </a:r>
            <a:r>
              <a:rPr lang="ar-DZ" sz="4000" b="1" dirty="0" smtClean="0">
                <a:solidFill>
                  <a:schemeClr val="tx2">
                    <a:lumMod val="75000"/>
                  </a:schemeClr>
                </a:solidFill>
                <a:latin typeface="Sakkal Majalla" pitchFamily="2" charset="-78"/>
                <a:cs typeface="Sakkal Majalla" pitchFamily="2" charset="-78"/>
              </a:rPr>
              <a:t>ي </a:t>
            </a:r>
            <a:r>
              <a:rPr lang="ar-DZ" sz="4000" b="1" dirty="0" err="1" smtClean="0">
                <a:solidFill>
                  <a:schemeClr val="tx2">
                    <a:lumMod val="75000"/>
                  </a:schemeClr>
                </a:solidFill>
                <a:latin typeface="Sakkal Majalla" pitchFamily="2" charset="-78"/>
                <a:cs typeface="Sakkal Majalla" pitchFamily="2" charset="-78"/>
              </a:rPr>
              <a:t>ش</a:t>
            </a:r>
            <a:r>
              <a:rPr lang="ar-DZ" sz="4000" b="1" dirty="0" smtClean="0">
                <a:solidFill>
                  <a:schemeClr val="tx2">
                    <a:lumMod val="75000"/>
                  </a:schemeClr>
                </a:solidFill>
                <a:latin typeface="Sakkal Majalla" pitchFamily="2" charset="-78"/>
                <a:cs typeface="Sakkal Majalla" pitchFamily="2" charset="-78"/>
              </a:rPr>
              <a:t> </a:t>
            </a:r>
            <a:r>
              <a:rPr lang="ar-DZ" sz="4000" b="1" dirty="0" err="1" smtClean="0">
                <a:solidFill>
                  <a:schemeClr val="tx2">
                    <a:lumMod val="75000"/>
                  </a:schemeClr>
                </a:solidFill>
                <a:latin typeface="Sakkal Majalla" pitchFamily="2" charset="-78"/>
                <a:cs typeface="Sakkal Majalla" pitchFamily="2" charset="-78"/>
              </a:rPr>
              <a:t>ش</a:t>
            </a:r>
            <a:r>
              <a:rPr lang="ar-DZ" sz="4000" b="1" dirty="0" smtClean="0">
                <a:solidFill>
                  <a:schemeClr val="tx2">
                    <a:lumMod val="75000"/>
                  </a:schemeClr>
                </a:solidFill>
                <a:latin typeface="Sakkal Majalla" pitchFamily="2" charset="-78"/>
                <a:cs typeface="Sakkal Majalla" pitchFamily="2" charset="-78"/>
              </a:rPr>
              <a:t> </a:t>
            </a:r>
            <a:r>
              <a:rPr lang="ar-DZ" sz="4000" b="1" dirty="0" err="1" smtClean="0">
                <a:solidFill>
                  <a:schemeClr val="tx2">
                    <a:lumMod val="75000"/>
                  </a:schemeClr>
                </a:solidFill>
                <a:latin typeface="Sakkal Majalla" pitchFamily="2" charset="-78"/>
                <a:cs typeface="Sakkal Majalla" pitchFamily="2" charset="-78"/>
              </a:rPr>
              <a:t>الحوكمة</a:t>
            </a:r>
            <a:r>
              <a:rPr lang="ar-DZ" sz="4000" b="1" dirty="0" smtClean="0">
                <a:solidFill>
                  <a:schemeClr val="tx2">
                    <a:lumMod val="75000"/>
                  </a:schemeClr>
                </a:solidFill>
                <a:latin typeface="Sakkal Majalla" pitchFamily="2" charset="-78"/>
                <a:cs typeface="Sakkal Majalla" pitchFamily="2" charset="-78"/>
              </a:rPr>
              <a:t> العالـمية؟</a:t>
            </a:r>
            <a:endParaRPr lang="fr-FR" sz="4000" dirty="0">
              <a:solidFill>
                <a:schemeClr val="tx2">
                  <a:lumMod val="75000"/>
                </a:schemeClr>
              </a:solidFill>
            </a:endParaRPr>
          </a:p>
        </p:txBody>
      </p:sp>
      <p:graphicFrame>
        <p:nvGraphicFramePr>
          <p:cNvPr id="4" name="Espace réservé du contenu 3"/>
          <p:cNvGraphicFramePr>
            <a:graphicFrameLocks noGrp="1"/>
          </p:cNvGraphicFramePr>
          <p:nvPr>
            <p:ph idx="1"/>
          </p:nvPr>
        </p:nvGraphicFramePr>
        <p:xfrm>
          <a:off x="0" y="1285860"/>
          <a:ext cx="9144000"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9A6BDDA-B978-4A39-89F5-AAFF3BADF8E7}"/>
                                            </p:graphicEl>
                                          </p:spTgt>
                                        </p:tgtEl>
                                        <p:attrNameLst>
                                          <p:attrName>style.visibility</p:attrName>
                                        </p:attrNameLst>
                                      </p:cBhvr>
                                      <p:to>
                                        <p:strVal val="visible"/>
                                      </p:to>
                                    </p:set>
                                    <p:animEffect transition="in" filter="fade">
                                      <p:cBhvr>
                                        <p:cTn id="12" dur="2000"/>
                                        <p:tgtEl>
                                          <p:spTgt spid="4">
                                            <p:graphicEl>
                                              <a:dgm id="{19A6BDDA-B978-4A39-89F5-AAFF3BADF8E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88D8CC3-1394-4842-8E3E-56245899F592}"/>
                                            </p:graphicEl>
                                          </p:spTgt>
                                        </p:tgtEl>
                                        <p:attrNameLst>
                                          <p:attrName>style.visibility</p:attrName>
                                        </p:attrNameLst>
                                      </p:cBhvr>
                                      <p:to>
                                        <p:strVal val="visible"/>
                                      </p:to>
                                    </p:set>
                                    <p:animEffect transition="in" filter="fade">
                                      <p:cBhvr>
                                        <p:cTn id="17" dur="2000"/>
                                        <p:tgtEl>
                                          <p:spTgt spid="4">
                                            <p:graphicEl>
                                              <a:dgm id="{788D8CC3-1394-4842-8E3E-56245899F592}"/>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8BD7019E-34BF-47DD-B52D-4E8261556CEB}"/>
                                            </p:graphicEl>
                                          </p:spTgt>
                                        </p:tgtEl>
                                        <p:attrNameLst>
                                          <p:attrName>style.visibility</p:attrName>
                                        </p:attrNameLst>
                                      </p:cBhvr>
                                      <p:to>
                                        <p:strVal val="visible"/>
                                      </p:to>
                                    </p:set>
                                    <p:animEffect transition="in" filter="fade">
                                      <p:cBhvr>
                                        <p:cTn id="20" dur="2000"/>
                                        <p:tgtEl>
                                          <p:spTgt spid="4">
                                            <p:graphicEl>
                                              <a:dgm id="{8BD7019E-34BF-47DD-B52D-4E8261556C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CD515F34-B398-4427-90FF-8E76DE7CDF99}"/>
                                            </p:graphicEl>
                                          </p:spTgt>
                                        </p:tgtEl>
                                        <p:attrNameLst>
                                          <p:attrName>style.visibility</p:attrName>
                                        </p:attrNameLst>
                                      </p:cBhvr>
                                      <p:to>
                                        <p:strVal val="visible"/>
                                      </p:to>
                                    </p:set>
                                    <p:animEffect transition="in" filter="fade">
                                      <p:cBhvr>
                                        <p:cTn id="25" dur="2000"/>
                                        <p:tgtEl>
                                          <p:spTgt spid="4">
                                            <p:graphicEl>
                                              <a:dgm id="{CD515F34-B398-4427-90FF-8E76DE7CDF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7E7"/>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928670"/>
          </a:xfrm>
        </p:spPr>
        <p:txBody>
          <a:bodyPr>
            <a:normAutofit/>
          </a:bodyPr>
          <a:lstStyle/>
          <a:p>
            <a:pPr rtl="1"/>
            <a:r>
              <a:rPr lang="ar-DZ" sz="4800" b="1" dirty="0" smtClean="0">
                <a:latin typeface="Sakkal Majalla" pitchFamily="2" charset="-78"/>
                <a:cs typeface="Sakkal Majalla" pitchFamily="2" charset="-78"/>
              </a:rPr>
              <a:t>الانحيــــــاز القطـــــاعي؟ </a:t>
            </a:r>
            <a:r>
              <a:rPr lang="ar-DZ" sz="4000" b="1" dirty="0" smtClean="0">
                <a:latin typeface="Sakkal Majalla" pitchFamily="2" charset="-78"/>
                <a:cs typeface="Sakkal Majalla" pitchFamily="2" charset="-78"/>
              </a:rPr>
              <a:t>(</a:t>
            </a:r>
            <a:r>
              <a:rPr lang="fr-FR" sz="4000" b="1" dirty="0" err="1" smtClean="0">
                <a:latin typeface="Sakkal Majalla" pitchFamily="2" charset="-78"/>
                <a:cs typeface="Sakkal Majalla" pitchFamily="2" charset="-78"/>
              </a:rPr>
              <a:t>sectoral</a:t>
            </a:r>
            <a:r>
              <a:rPr lang="fr-FR" sz="4000" b="1" dirty="0" smtClean="0">
                <a:latin typeface="Sakkal Majalla" pitchFamily="2" charset="-78"/>
                <a:cs typeface="Sakkal Majalla" pitchFamily="2" charset="-78"/>
              </a:rPr>
              <a:t> </a:t>
            </a:r>
            <a:r>
              <a:rPr lang="fr-FR" sz="4000" b="1" dirty="0" err="1" smtClean="0">
                <a:latin typeface="Sakkal Majalla" pitchFamily="2" charset="-78"/>
                <a:cs typeface="Sakkal Majalla" pitchFamily="2" charset="-78"/>
              </a:rPr>
              <a:t>bias</a:t>
            </a:r>
            <a:r>
              <a:rPr lang="fr-FR" sz="4000" b="1" dirty="0" smtClean="0">
                <a:latin typeface="Sakkal Majalla" pitchFamily="2" charset="-78"/>
                <a:cs typeface="Sakkal Majalla" pitchFamily="2" charset="-78"/>
              </a:rPr>
              <a:t> ?</a:t>
            </a:r>
            <a:r>
              <a:rPr lang="ar-DZ" sz="4000" b="1" dirty="0" smtClean="0">
                <a:latin typeface="Sakkal Majalla" pitchFamily="2" charset="-78"/>
                <a:cs typeface="Sakkal Majalla" pitchFamily="2" charset="-78"/>
              </a:rPr>
              <a:t>)</a:t>
            </a:r>
            <a:endParaRPr lang="fr-FR" sz="54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928688"/>
          <a:ext cx="9144000" cy="592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95960ED-780A-4698-AF90-CB6854194AA1}"/>
                                            </p:graphicEl>
                                          </p:spTgt>
                                        </p:tgtEl>
                                        <p:attrNameLst>
                                          <p:attrName>style.visibility</p:attrName>
                                        </p:attrNameLst>
                                      </p:cBhvr>
                                      <p:to>
                                        <p:strVal val="visible"/>
                                      </p:to>
                                    </p:set>
                                    <p:animEffect transition="in" filter="fade">
                                      <p:cBhvr>
                                        <p:cTn id="12" dur="2000"/>
                                        <p:tgtEl>
                                          <p:spTgt spid="4">
                                            <p:graphicEl>
                                              <a:dgm id="{395960ED-780A-4698-AF90-CB6854194AA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0A943B3A-B351-4D39-BFE3-87B0914035B6}"/>
                                            </p:graphicEl>
                                          </p:spTgt>
                                        </p:tgtEl>
                                        <p:attrNameLst>
                                          <p:attrName>style.visibility</p:attrName>
                                        </p:attrNameLst>
                                      </p:cBhvr>
                                      <p:to>
                                        <p:strVal val="visible"/>
                                      </p:to>
                                    </p:set>
                                    <p:animEffect transition="in" filter="fade">
                                      <p:cBhvr>
                                        <p:cTn id="17" dur="2000"/>
                                        <p:tgtEl>
                                          <p:spTgt spid="4">
                                            <p:graphicEl>
                                              <a:dgm id="{0A943B3A-B351-4D39-BFE3-87B0914035B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0A62F95-2484-4EB9-8408-D15AC3986426}"/>
                                            </p:graphicEl>
                                          </p:spTgt>
                                        </p:tgtEl>
                                        <p:attrNameLst>
                                          <p:attrName>style.visibility</p:attrName>
                                        </p:attrNameLst>
                                      </p:cBhvr>
                                      <p:to>
                                        <p:strVal val="visible"/>
                                      </p:to>
                                    </p:set>
                                    <p:animEffect transition="in" filter="fade">
                                      <p:cBhvr>
                                        <p:cTn id="20" dur="2000"/>
                                        <p:tgtEl>
                                          <p:spTgt spid="4">
                                            <p:graphicEl>
                                              <a:dgm id="{A0A62F95-2484-4EB9-8408-D15AC398642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EBAB29B-B42E-472E-B5BE-145C821867D7}"/>
                                            </p:graphicEl>
                                          </p:spTgt>
                                        </p:tgtEl>
                                        <p:attrNameLst>
                                          <p:attrName>style.visibility</p:attrName>
                                        </p:attrNameLst>
                                      </p:cBhvr>
                                      <p:to>
                                        <p:strVal val="visible"/>
                                      </p:to>
                                    </p:set>
                                    <p:animEffect transition="in" filter="fade">
                                      <p:cBhvr>
                                        <p:cTn id="25" dur="2000"/>
                                        <p:tgtEl>
                                          <p:spTgt spid="4">
                                            <p:graphicEl>
                                              <a:dgm id="{5EBAB29B-B42E-472E-B5BE-145C821867D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25B95FFA-95EC-4D62-B6C4-602A04997B59}"/>
                                            </p:graphicEl>
                                          </p:spTgt>
                                        </p:tgtEl>
                                        <p:attrNameLst>
                                          <p:attrName>style.visibility</p:attrName>
                                        </p:attrNameLst>
                                      </p:cBhvr>
                                      <p:to>
                                        <p:strVal val="visible"/>
                                      </p:to>
                                    </p:set>
                                    <p:animEffect transition="in" filter="fade">
                                      <p:cBhvr>
                                        <p:cTn id="28" dur="2000"/>
                                        <p:tgtEl>
                                          <p:spTgt spid="4">
                                            <p:graphicEl>
                                              <a:dgm id="{25B95FFA-95EC-4D62-B6C4-602A04997B5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ADCDA59-E929-411F-BFD9-9EAC89EEC7EB}"/>
                                            </p:graphicEl>
                                          </p:spTgt>
                                        </p:tgtEl>
                                        <p:attrNameLst>
                                          <p:attrName>style.visibility</p:attrName>
                                        </p:attrNameLst>
                                      </p:cBhvr>
                                      <p:to>
                                        <p:strVal val="visible"/>
                                      </p:to>
                                    </p:set>
                                    <p:animEffect transition="in" filter="fade">
                                      <p:cBhvr>
                                        <p:cTn id="31" dur="2000"/>
                                        <p:tgtEl>
                                          <p:spTgt spid="4">
                                            <p:graphicEl>
                                              <a:dgm id="{4ADCDA59-E929-411F-BFD9-9EAC89EEC7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857232"/>
          </a:xfrm>
        </p:spPr>
        <p:txBody>
          <a:bodyPr>
            <a:normAutofit/>
          </a:bodyPr>
          <a:lstStyle/>
          <a:p>
            <a:pPr rtl="1"/>
            <a:r>
              <a:rPr lang="ar-DZ" sz="4800" b="1" dirty="0" smtClean="0">
                <a:solidFill>
                  <a:schemeClr val="bg1"/>
                </a:solidFill>
                <a:latin typeface="Sakkal Majalla" pitchFamily="2" charset="-78"/>
                <a:cs typeface="Sakkal Majalla" pitchFamily="2" charset="-78"/>
              </a:rPr>
              <a:t> بدلا عن الخاتمة </a:t>
            </a:r>
            <a:r>
              <a:rPr lang="fr-FR" sz="4800" b="1" dirty="0" smtClean="0">
                <a:solidFill>
                  <a:schemeClr val="bg1"/>
                </a:solidFill>
                <a:latin typeface="Sakkal Majalla" pitchFamily="2" charset="-78"/>
                <a:cs typeface="Sakkal Majalla" pitchFamily="2" charset="-78"/>
              </a:rPr>
              <a:t>!</a:t>
            </a:r>
            <a:endParaRPr lang="fr-FR" sz="4800" b="1" dirty="0">
              <a:solidFill>
                <a:schemeClr val="bg1"/>
              </a:solidFill>
              <a:latin typeface="Sakkal Majalla" pitchFamily="2" charset="-78"/>
              <a:cs typeface="Sakkal Majalla" pitchFamily="2" charset="-78"/>
            </a:endParaRPr>
          </a:p>
        </p:txBody>
      </p:sp>
      <p:sp>
        <p:nvSpPr>
          <p:cNvPr id="8" name="Espace réservé du contenu 7"/>
          <p:cNvSpPr>
            <a:spLocks noGrp="1"/>
          </p:cNvSpPr>
          <p:nvPr>
            <p:ph idx="1"/>
          </p:nvPr>
        </p:nvSpPr>
        <p:spPr>
          <a:xfrm>
            <a:off x="457200" y="1071546"/>
            <a:ext cx="8472518" cy="5786454"/>
          </a:xfrm>
        </p:spPr>
        <p:txBody>
          <a:bodyPr anchor="ctr">
            <a:normAutofit/>
          </a:bodyPr>
          <a:lstStyle/>
          <a:p>
            <a:pPr marL="0" lvl="0" indent="19050" algn="just" rtl="1">
              <a:buNone/>
            </a:pPr>
            <a:r>
              <a:rPr lang="ar-DZ" sz="3600" b="1" dirty="0" smtClean="0">
                <a:solidFill>
                  <a:schemeClr val="bg1"/>
                </a:solidFill>
                <a:latin typeface="Sakkal Majalla" pitchFamily="2" charset="-78"/>
                <a:cs typeface="Sakkal Majalla" pitchFamily="2" charset="-78"/>
              </a:rPr>
              <a:t>بالرغم من أنه بإمكاننا تسجيل الفشل والقصور في عمل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ح </a:t>
            </a:r>
            <a:r>
              <a:rPr lang="ar-DZ" sz="3600" b="1" dirty="0" err="1" smtClean="0">
                <a:solidFill>
                  <a:schemeClr val="bg1"/>
                </a:solidFill>
                <a:latin typeface="Sakkal Majalla" pitchFamily="2" charset="-78"/>
                <a:cs typeface="Sakkal Majalla" pitchFamily="2" charset="-78"/>
              </a:rPr>
              <a:t>ع</a:t>
            </a:r>
            <a:r>
              <a:rPr lang="ar-DZ" sz="3600" b="1" dirty="0" smtClean="0">
                <a:solidFill>
                  <a:schemeClr val="bg1"/>
                </a:solidFill>
                <a:latin typeface="Sakkal Majalla" pitchFamily="2" charset="-78"/>
                <a:cs typeface="Sakkal Majalla" pitchFamily="2" charset="-78"/>
              </a:rPr>
              <a:t>، ومن ثم أدوار </a:t>
            </a:r>
            <a:r>
              <a:rPr lang="ar-DZ" sz="3600" b="1" dirty="0" err="1" smtClean="0">
                <a:solidFill>
                  <a:schemeClr val="bg1"/>
                </a:solidFill>
                <a:latin typeface="Sakkal Majalla" pitchFamily="2" charset="-78"/>
                <a:cs typeface="Sakkal Majalla" pitchFamily="2" charset="-78"/>
              </a:rPr>
              <a:t>م</a:t>
            </a:r>
            <a:r>
              <a:rPr lang="ar-DZ" sz="3600" b="1" dirty="0" smtClean="0">
                <a:solidFill>
                  <a:schemeClr val="bg1"/>
                </a:solidFill>
                <a:latin typeface="Sakkal Majalla" pitchFamily="2" charset="-78"/>
                <a:cs typeface="Sakkal Majalla" pitchFamily="2" charset="-78"/>
              </a:rPr>
              <a:t> غ </a:t>
            </a:r>
            <a:r>
              <a:rPr lang="ar-DZ" sz="3600" b="1" dirty="0" err="1" smtClean="0">
                <a:solidFill>
                  <a:schemeClr val="bg1"/>
                </a:solidFill>
                <a:latin typeface="Sakkal Majalla" pitchFamily="2" charset="-78"/>
                <a:cs typeface="Sakkal Majalla" pitchFamily="2" charset="-78"/>
              </a:rPr>
              <a:t>ح</a:t>
            </a:r>
            <a:r>
              <a:rPr lang="ar-DZ" sz="3600" b="1" dirty="0" smtClean="0">
                <a:solidFill>
                  <a:schemeClr val="bg1"/>
                </a:solidFill>
                <a:latin typeface="Sakkal Majalla" pitchFamily="2" charset="-78"/>
                <a:cs typeface="Sakkal Majalla" pitchFamily="2" charset="-78"/>
              </a:rPr>
              <a:t>، إلا أن </a:t>
            </a:r>
            <a:r>
              <a:rPr lang="en-US" sz="3600" b="1" dirty="0" smtClean="0">
                <a:solidFill>
                  <a:schemeClr val="bg1"/>
                </a:solidFill>
                <a:latin typeface="Sakkal Majalla" pitchFamily="2" charset="-78"/>
                <a:cs typeface="Sakkal Majalla" pitchFamily="2" charset="-78"/>
              </a:rPr>
              <a:t>'</a:t>
            </a:r>
            <a:r>
              <a:rPr lang="ar-DZ" sz="3600" b="1" dirty="0" smtClean="0">
                <a:solidFill>
                  <a:schemeClr val="bg1"/>
                </a:solidFill>
                <a:latin typeface="Sakkal Majalla" pitchFamily="2" charset="-78"/>
                <a:cs typeface="Sakkal Majalla" pitchFamily="2" charset="-78"/>
              </a:rPr>
              <a:t>النجاح</a:t>
            </a:r>
            <a:r>
              <a:rPr lang="en-US" sz="3600" b="1" dirty="0" smtClean="0">
                <a:solidFill>
                  <a:schemeClr val="bg1"/>
                </a:solidFill>
                <a:latin typeface="Sakkal Majalla" pitchFamily="2" charset="-78"/>
                <a:cs typeface="Sakkal Majalla" pitchFamily="2" charset="-78"/>
              </a:rPr>
              <a:t> '</a:t>
            </a:r>
            <a:r>
              <a:rPr lang="ar-DZ" sz="3600" b="1" dirty="0" smtClean="0">
                <a:solidFill>
                  <a:schemeClr val="bg1"/>
                </a:solidFill>
                <a:latin typeface="Sakkal Majalla" pitchFamily="2" charset="-78"/>
                <a:cs typeface="Sakkal Majalla" pitchFamily="2" charset="-78"/>
              </a:rPr>
              <a:t>[في حد ذاته] </a:t>
            </a:r>
            <a:r>
              <a:rPr lang="ar-DZ" sz="3600" b="1" dirty="0" err="1" smtClean="0">
                <a:solidFill>
                  <a:schemeClr val="bg1"/>
                </a:solidFill>
                <a:latin typeface="Sakkal Majalla" pitchFamily="2" charset="-78"/>
                <a:cs typeface="Sakkal Majalla" pitchFamily="2" charset="-78"/>
              </a:rPr>
              <a:t>يتعبر</a:t>
            </a:r>
            <a:r>
              <a:rPr lang="ar-DZ" sz="3600" b="1" dirty="0" smtClean="0">
                <a:solidFill>
                  <a:schemeClr val="bg1"/>
                </a:solidFill>
                <a:latin typeface="Sakkal Majalla" pitchFamily="2" charset="-78"/>
                <a:cs typeface="Sakkal Majalla" pitchFamily="2" charset="-78"/>
              </a:rPr>
              <a:t> مفهومًا إشكاليًا، لأن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ح </a:t>
            </a:r>
            <a:r>
              <a:rPr lang="ar-DZ" sz="3600" b="1" dirty="0" err="1" smtClean="0">
                <a:solidFill>
                  <a:schemeClr val="bg1"/>
                </a:solidFill>
                <a:latin typeface="Sakkal Majalla" pitchFamily="2" charset="-78"/>
                <a:cs typeface="Sakkal Majalla" pitchFamily="2" charset="-78"/>
              </a:rPr>
              <a:t>ع</a:t>
            </a:r>
            <a:r>
              <a:rPr lang="ar-DZ" sz="3600" b="1" dirty="0" smtClean="0">
                <a:solidFill>
                  <a:schemeClr val="bg1"/>
                </a:solidFill>
                <a:latin typeface="Sakkal Majalla" pitchFamily="2" charset="-78"/>
                <a:cs typeface="Sakkal Majalla" pitchFamily="2" charset="-78"/>
              </a:rPr>
              <a:t> ليست هي الحل لجميع مشاكل وتحديات السياسات العامة العالـمية، ولكنها [مجرد] آليات لتكييف الأهداف والـموارد الـمتاحة لدى الفواعل </a:t>
            </a:r>
            <a:r>
              <a:rPr lang="ar-DZ" sz="3600" b="1" dirty="0" err="1" smtClean="0">
                <a:solidFill>
                  <a:schemeClr val="bg1"/>
                </a:solidFill>
                <a:latin typeface="Sakkal Majalla" pitchFamily="2" charset="-78"/>
                <a:cs typeface="Sakkal Majalla" pitchFamily="2" charset="-78"/>
              </a:rPr>
              <a:t>الدولتية</a:t>
            </a:r>
            <a:r>
              <a:rPr lang="ar-DZ" sz="3600" b="1" dirty="0" smtClean="0">
                <a:solidFill>
                  <a:schemeClr val="bg1"/>
                </a:solidFill>
                <a:latin typeface="Sakkal Majalla" pitchFamily="2" charset="-78"/>
                <a:cs typeface="Sakkal Majalla" pitchFamily="2" charset="-78"/>
              </a:rPr>
              <a:t> وغير </a:t>
            </a:r>
            <a:r>
              <a:rPr lang="ar-DZ" sz="3600" b="1" dirty="0" err="1" smtClean="0">
                <a:solidFill>
                  <a:schemeClr val="bg1"/>
                </a:solidFill>
                <a:latin typeface="Sakkal Majalla" pitchFamily="2" charset="-78"/>
                <a:cs typeface="Sakkal Majalla" pitchFamily="2" charset="-78"/>
              </a:rPr>
              <a:t>الدولتية</a:t>
            </a:r>
            <a:r>
              <a:rPr lang="ar-DZ" sz="3600" b="1" dirty="0" smtClean="0">
                <a:solidFill>
                  <a:schemeClr val="bg1"/>
                </a:solidFill>
                <a:latin typeface="Sakkal Majalla" pitchFamily="2" charset="-78"/>
                <a:cs typeface="Sakkal Majalla" pitchFamily="2" charset="-78"/>
              </a:rPr>
              <a:t> مع تلك الـمشاكل والتحديات متفاوتة التعقيد. على أن الهدف الأساسي لكل أشكال </a:t>
            </a:r>
            <a:r>
              <a:rPr lang="ar-DZ" sz="3600" b="1" dirty="0" err="1" smtClean="0">
                <a:solidFill>
                  <a:schemeClr val="bg1"/>
                </a:solidFill>
                <a:latin typeface="Sakkal Majalla" pitchFamily="2" charset="-78"/>
                <a:cs typeface="Sakkal Majalla" pitchFamily="2" charset="-78"/>
              </a:rPr>
              <a:t>الحوكمة</a:t>
            </a:r>
            <a:r>
              <a:rPr lang="ar-DZ" sz="3600" b="1" dirty="0" smtClean="0">
                <a:solidFill>
                  <a:schemeClr val="bg1"/>
                </a:solidFill>
                <a:latin typeface="Sakkal Majalla" pitchFamily="2" charset="-78"/>
                <a:cs typeface="Sakkal Majalla" pitchFamily="2" charset="-78"/>
              </a:rPr>
              <a:t> العالـمية هو تفادي حالة عدم الاستقرار الشديدة (الـمستعصية) وطويلة الأمد. (</a:t>
            </a:r>
            <a:r>
              <a:rPr lang="en-US" sz="3600" b="1" dirty="0" smtClean="0">
                <a:solidFill>
                  <a:schemeClr val="bg1"/>
                </a:solidFill>
                <a:latin typeface="Sakkal Majalla" pitchFamily="2" charset="-78"/>
                <a:cs typeface="Sakkal Majalla" pitchFamily="2" charset="-78"/>
              </a:rPr>
              <a:t>Whitman, 2009</a:t>
            </a:r>
            <a:r>
              <a:rPr lang="ar-DZ" sz="3600" b="1" dirty="0" smtClean="0">
                <a:solidFill>
                  <a:schemeClr val="bg1"/>
                </a:solidFill>
                <a:latin typeface="Sakkal Majalla" pitchFamily="2" charset="-78"/>
                <a:cs typeface="Sakkal Majalla" pitchFamily="2" charset="-78"/>
              </a:rPr>
              <a:t>)</a:t>
            </a:r>
            <a:endParaRPr lang="fr-FR" sz="3600" b="1" dirty="0" smtClean="0">
              <a:solidFill>
                <a:schemeClr val="bg1"/>
              </a:solidFill>
              <a:latin typeface="Sakkal Majalla" pitchFamily="2" charset="-78"/>
              <a:cs typeface="Sakkal Majall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85720" y="571480"/>
            <a:ext cx="8472518" cy="5786454"/>
          </a:xfrm>
        </p:spPr>
        <p:txBody>
          <a:bodyPr anchor="ctr">
            <a:normAutofit/>
          </a:bodyPr>
          <a:lstStyle/>
          <a:p>
            <a:pPr marL="0" indent="19050" algn="just" rtl="1">
              <a:buNone/>
            </a:pPr>
            <a:r>
              <a:rPr lang="ar-DZ" sz="3600" b="1" dirty="0" smtClean="0">
                <a:solidFill>
                  <a:schemeClr val="bg1"/>
                </a:solidFill>
                <a:latin typeface="Sakkal Majalla" pitchFamily="2" charset="-78"/>
                <a:cs typeface="Sakkal Majalla" pitchFamily="2" charset="-78"/>
              </a:rPr>
              <a:t>رغم أن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a:t>
            </a:r>
            <a:r>
              <a:rPr lang="ar-DZ" sz="3600" b="1" dirty="0" err="1" smtClean="0">
                <a:solidFill>
                  <a:schemeClr val="bg1"/>
                </a:solidFill>
                <a:latin typeface="Sakkal Majalla" pitchFamily="2" charset="-78"/>
                <a:cs typeface="Sakkal Majalla" pitchFamily="2" charset="-78"/>
              </a:rPr>
              <a:t>ش</a:t>
            </a:r>
            <a:r>
              <a:rPr lang="ar-DZ" sz="3600" b="1" dirty="0" smtClean="0">
                <a:solidFill>
                  <a:schemeClr val="bg1"/>
                </a:solidFill>
                <a:latin typeface="Sakkal Majalla" pitchFamily="2" charset="-78"/>
                <a:cs typeface="Sakkal Majalla" pitchFamily="2" charset="-78"/>
              </a:rPr>
              <a:t> </a:t>
            </a:r>
            <a:r>
              <a:rPr lang="ar-DZ" sz="3600" b="1" dirty="0" err="1" smtClean="0">
                <a:solidFill>
                  <a:schemeClr val="bg1"/>
                </a:solidFill>
                <a:latin typeface="Sakkal Majalla" pitchFamily="2" charset="-78"/>
                <a:cs typeface="Sakkal Majalla" pitchFamily="2" charset="-78"/>
              </a:rPr>
              <a:t>الحوكمة</a:t>
            </a:r>
            <a:r>
              <a:rPr lang="ar-DZ" sz="3600" b="1" dirty="0" smtClean="0">
                <a:solidFill>
                  <a:schemeClr val="bg1"/>
                </a:solidFill>
                <a:latin typeface="Sakkal Majalla" pitchFamily="2" charset="-78"/>
                <a:cs typeface="Sakkal Majalla" pitchFamily="2" charset="-78"/>
              </a:rPr>
              <a:t> العالـمية، ومن ثم </a:t>
            </a:r>
            <a:r>
              <a:rPr lang="ar-DZ" sz="3600" b="1" dirty="0" err="1" smtClean="0">
                <a:solidFill>
                  <a:schemeClr val="bg1"/>
                </a:solidFill>
                <a:latin typeface="Sakkal Majalla" pitchFamily="2" charset="-78"/>
                <a:cs typeface="Sakkal Majalla" pitchFamily="2" charset="-78"/>
              </a:rPr>
              <a:t>م</a:t>
            </a:r>
            <a:r>
              <a:rPr lang="ar-DZ" sz="3600" b="1" dirty="0" smtClean="0">
                <a:solidFill>
                  <a:schemeClr val="bg1"/>
                </a:solidFill>
                <a:latin typeface="Sakkal Majalla" pitchFamily="2" charset="-78"/>
                <a:cs typeface="Sakkal Majalla" pitchFamily="2" charset="-78"/>
              </a:rPr>
              <a:t> غ </a:t>
            </a:r>
            <a:r>
              <a:rPr lang="ar-DZ" sz="3600" b="1" dirty="0" err="1" smtClean="0">
                <a:solidFill>
                  <a:schemeClr val="bg1"/>
                </a:solidFill>
                <a:latin typeface="Sakkal Majalla" pitchFamily="2" charset="-78"/>
                <a:cs typeface="Sakkal Majalla" pitchFamily="2" charset="-78"/>
              </a:rPr>
              <a:t>ح</a:t>
            </a:r>
            <a:r>
              <a:rPr lang="ar-DZ" sz="3600" b="1" dirty="0" smtClean="0">
                <a:solidFill>
                  <a:schemeClr val="bg1"/>
                </a:solidFill>
                <a:latin typeface="Sakkal Majalla" pitchFamily="2" charset="-78"/>
                <a:cs typeface="Sakkal Majalla" pitchFamily="2" charset="-78"/>
              </a:rPr>
              <a:t>، لن تكون قادرة على أن تحل محل آليات </a:t>
            </a:r>
            <a:r>
              <a:rPr lang="ar-DZ" sz="3600" b="1" dirty="0" err="1" smtClean="0">
                <a:solidFill>
                  <a:schemeClr val="bg1"/>
                </a:solidFill>
                <a:latin typeface="Sakkal Majalla" pitchFamily="2" charset="-78"/>
                <a:cs typeface="Sakkal Majalla" pitchFamily="2" charset="-78"/>
              </a:rPr>
              <a:t>الحوكمة</a:t>
            </a:r>
            <a:r>
              <a:rPr lang="ar-DZ" sz="3600" b="1" dirty="0" smtClean="0">
                <a:solidFill>
                  <a:schemeClr val="bg1"/>
                </a:solidFill>
                <a:latin typeface="Sakkal Majalla" pitchFamily="2" charset="-78"/>
                <a:cs typeface="Sakkal Majalla" pitchFamily="2" charset="-78"/>
              </a:rPr>
              <a:t> الدولية التقليدية، كالـمنظمات الدولية. لكن الحقيقة التي ستبقى ماثلة للعيان هي كون أن العديد من القضايا والتحديات العالـمية الـملحة تحتاج إلى جهود مشتركة بين الحكومات، المنظمات الدولية، الشركات الدولية والـمحلية، إضافة إلى الـمنظمات غير الحكومية من أجل معالجتها بشكل فعال.</a:t>
            </a:r>
            <a:r>
              <a:rPr lang="fr-FR" sz="3600" b="1" dirty="0" smtClean="0">
                <a:solidFill>
                  <a:schemeClr val="bg1"/>
                </a:solidFill>
                <a:latin typeface="Sakkal Majalla" pitchFamily="2" charset="-78"/>
                <a:cs typeface="Sakkal Majalla" pitchFamily="2" charset="-78"/>
              </a:rPr>
              <a:t> </a:t>
            </a:r>
            <a:r>
              <a:rPr lang="ar-DZ" sz="3600" b="1" dirty="0" smtClean="0">
                <a:solidFill>
                  <a:schemeClr val="bg1"/>
                </a:solidFill>
                <a:latin typeface="Sakkal Majalla" pitchFamily="2" charset="-78"/>
                <a:cs typeface="Sakkal Majalla" pitchFamily="2" charset="-78"/>
              </a:rPr>
              <a:t>لذلك، فإن من الـمؤكد أن الـمستقبل للأشكال التعاونية </a:t>
            </a:r>
            <a:r>
              <a:rPr lang="ar-DZ" sz="3600" b="1" dirty="0" err="1" smtClean="0">
                <a:solidFill>
                  <a:schemeClr val="bg1"/>
                </a:solidFill>
                <a:latin typeface="Sakkal Majalla" pitchFamily="2" charset="-78"/>
                <a:cs typeface="Sakkal Majalla" pitchFamily="2" charset="-78"/>
              </a:rPr>
              <a:t>للحوكمة</a:t>
            </a:r>
            <a:r>
              <a:rPr lang="ar-DZ" sz="3600" b="1" dirty="0" smtClean="0">
                <a:solidFill>
                  <a:schemeClr val="bg1"/>
                </a:solidFill>
                <a:latin typeface="Sakkal Majalla" pitchFamily="2" charset="-78"/>
                <a:cs typeface="Sakkal Majalla" pitchFamily="2" charset="-78"/>
              </a:rPr>
              <a:t> العالـمية، اعتمادًا على تراكم الخبرات، الـمعارف والتجارب العملية في إنشاء وإدارة هذه الشبكات والشراكات. (</a:t>
            </a:r>
            <a:r>
              <a:rPr lang="fr-FR" sz="3600" b="1" dirty="0" err="1" smtClean="0">
                <a:solidFill>
                  <a:schemeClr val="bg1"/>
                </a:solidFill>
                <a:latin typeface="Sakkal Majalla" pitchFamily="2" charset="-78"/>
                <a:cs typeface="Sakkal Majalla" pitchFamily="2" charset="-78"/>
              </a:rPr>
              <a:t>Steets</a:t>
            </a:r>
            <a:r>
              <a:rPr lang="fr-FR" sz="3600" b="1" dirty="0" smtClean="0">
                <a:solidFill>
                  <a:schemeClr val="bg1"/>
                </a:solidFill>
                <a:latin typeface="Sakkal Majalla" pitchFamily="2" charset="-78"/>
                <a:cs typeface="Sakkal Majalla" pitchFamily="2" charset="-78"/>
              </a:rPr>
              <a:t>, 2009</a:t>
            </a:r>
            <a:r>
              <a:rPr lang="ar-DZ" sz="3600" b="1" dirty="0" smtClean="0">
                <a:solidFill>
                  <a:schemeClr val="bg1"/>
                </a:solidFill>
                <a:latin typeface="Sakkal Majalla" pitchFamily="2" charset="-78"/>
                <a:cs typeface="Sakkal Majalla" pitchFamily="2" charset="-78"/>
              </a:rPr>
              <a:t>)</a:t>
            </a:r>
            <a:endParaRPr lang="fr-FR" sz="3600" b="1" dirty="0" smtClean="0">
              <a:solidFill>
                <a:schemeClr val="bg1"/>
              </a:solidFill>
              <a:latin typeface="Sakkal Majalla" pitchFamily="2" charset="-78"/>
              <a:cs typeface="Sakkal Majalla"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428604"/>
            <a:ext cx="9144000" cy="6429396"/>
          </a:xfrm>
        </p:spPr>
        <p:txBody>
          <a:bodyPr>
            <a:normAutofit fontScale="62500" lnSpcReduction="20000"/>
          </a:bodyPr>
          <a:lstStyle/>
          <a:p>
            <a:pPr algn="ctr">
              <a:lnSpc>
                <a:spcPct val="110000"/>
              </a:lnSpc>
              <a:buNone/>
            </a:pPr>
            <a:r>
              <a:rPr lang="fr-FR" sz="23900" b="1" dirty="0" err="1" smtClean="0">
                <a:solidFill>
                  <a:srgbClr val="FFFFCC"/>
                </a:solidFill>
                <a:latin typeface="Sakkal Majalla" pitchFamily="2" charset="-78"/>
                <a:cs typeface="Sakkal Majalla" pitchFamily="2" charset="-78"/>
              </a:rPr>
              <a:t>NGOs</a:t>
            </a:r>
            <a:endParaRPr lang="fr-FR" sz="13800" b="1" dirty="0" smtClean="0">
              <a:solidFill>
                <a:srgbClr val="FFFFCC"/>
              </a:solidFill>
              <a:latin typeface="Sakkal Majalla" pitchFamily="2" charset="-78"/>
              <a:cs typeface="Sakkal Majalla" pitchFamily="2" charset="-78"/>
            </a:endParaRPr>
          </a:p>
          <a:p>
            <a:pPr algn="ctr">
              <a:lnSpc>
                <a:spcPct val="110000"/>
              </a:lnSpc>
              <a:buNone/>
            </a:pPr>
            <a:r>
              <a:rPr lang="fr-FR" sz="16400" b="1" dirty="0" smtClean="0">
                <a:solidFill>
                  <a:srgbClr val="FFFFCC"/>
                </a:solidFill>
                <a:latin typeface="Sakkal Majalla" pitchFamily="2" charset="-78"/>
                <a:cs typeface="Sakkal Majalla" pitchFamily="2" charset="-78"/>
              </a:rPr>
              <a:t>in</a:t>
            </a:r>
          </a:p>
          <a:p>
            <a:pPr algn="ctr">
              <a:lnSpc>
                <a:spcPct val="110000"/>
              </a:lnSpc>
              <a:buNone/>
            </a:pPr>
            <a:r>
              <a:rPr lang="fr-FR" sz="23900" b="1" dirty="0" err="1" smtClean="0">
                <a:solidFill>
                  <a:srgbClr val="FFFFCC"/>
                </a:solidFill>
                <a:latin typeface="Sakkal Majalla" pitchFamily="2" charset="-78"/>
                <a:cs typeface="Sakkal Majalla" pitchFamily="2" charset="-78"/>
              </a:rPr>
              <a:t>GG’s</a:t>
            </a:r>
            <a:r>
              <a:rPr lang="fr-FR" sz="23900" b="1" dirty="0" smtClean="0">
                <a:solidFill>
                  <a:srgbClr val="FFFFCC"/>
                </a:solidFill>
                <a:latin typeface="Sakkal Majalla" pitchFamily="2" charset="-78"/>
                <a:cs typeface="Sakkal Majalla" pitchFamily="2" charset="-78"/>
              </a:rPr>
              <a:t> N&amp;Ps</a:t>
            </a:r>
            <a:endParaRPr lang="fr-FR" sz="23900" dirty="0">
              <a:solidFill>
                <a:srgbClr val="FFFFCC"/>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214282" y="214290"/>
          <a:ext cx="871543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F01B1E5-798D-4C31-8BFE-A349BBAC9703}"/>
                                            </p:graphicEl>
                                          </p:spTgt>
                                        </p:tgtEl>
                                        <p:attrNameLst>
                                          <p:attrName>style.visibility</p:attrName>
                                        </p:attrNameLst>
                                      </p:cBhvr>
                                      <p:to>
                                        <p:strVal val="visible"/>
                                      </p:to>
                                    </p:set>
                                    <p:animEffect transition="in" filter="fade">
                                      <p:cBhvr>
                                        <p:cTn id="7" dur="2000"/>
                                        <p:tgtEl>
                                          <p:spTgt spid="6">
                                            <p:graphicEl>
                                              <a:dgm id="{FF01B1E5-798D-4C31-8BFE-A349BBAC970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A7E8718-1844-42DD-A3ED-BB1FF6F3935B}"/>
                                            </p:graphicEl>
                                          </p:spTgt>
                                        </p:tgtEl>
                                        <p:attrNameLst>
                                          <p:attrName>style.visibility</p:attrName>
                                        </p:attrNameLst>
                                      </p:cBhvr>
                                      <p:to>
                                        <p:strVal val="visible"/>
                                      </p:to>
                                    </p:set>
                                    <p:animEffect transition="in" filter="fade">
                                      <p:cBhvr>
                                        <p:cTn id="12" dur="2000"/>
                                        <p:tgtEl>
                                          <p:spTgt spid="6">
                                            <p:graphicEl>
                                              <a:dgm id="{3A7E8718-1844-42DD-A3ED-BB1FF6F3935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80E1AD64-06FA-4875-84EB-DEDCD470E4BF}"/>
                                            </p:graphicEl>
                                          </p:spTgt>
                                        </p:tgtEl>
                                        <p:attrNameLst>
                                          <p:attrName>style.visibility</p:attrName>
                                        </p:attrNameLst>
                                      </p:cBhvr>
                                      <p:to>
                                        <p:strVal val="visible"/>
                                      </p:to>
                                    </p:set>
                                    <p:animEffect transition="in" filter="fade">
                                      <p:cBhvr>
                                        <p:cTn id="17" dur="2000"/>
                                        <p:tgtEl>
                                          <p:spTgt spid="6">
                                            <p:graphicEl>
                                              <a:dgm id="{80E1AD64-06FA-4875-84EB-DEDCD470E4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607C4A46-AB38-46E0-B8E7-F9573618A10A}"/>
                                            </p:graphicEl>
                                          </p:spTgt>
                                        </p:tgtEl>
                                        <p:attrNameLst>
                                          <p:attrName>style.visibility</p:attrName>
                                        </p:attrNameLst>
                                      </p:cBhvr>
                                      <p:to>
                                        <p:strVal val="visible"/>
                                      </p:to>
                                    </p:set>
                                    <p:animEffect transition="in" filter="fade">
                                      <p:cBhvr>
                                        <p:cTn id="22" dur="2000"/>
                                        <p:tgtEl>
                                          <p:spTgt spid="6">
                                            <p:graphicEl>
                                              <a:dgm id="{607C4A46-AB38-46E0-B8E7-F9573618A1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AB5FE6F9-304A-4276-9575-8E1F828F69BD}"/>
                                            </p:graphicEl>
                                          </p:spTgt>
                                        </p:tgtEl>
                                        <p:attrNameLst>
                                          <p:attrName>style.visibility</p:attrName>
                                        </p:attrNameLst>
                                      </p:cBhvr>
                                      <p:to>
                                        <p:strVal val="visible"/>
                                      </p:to>
                                    </p:set>
                                    <p:animEffect transition="in" filter="fade">
                                      <p:cBhvr>
                                        <p:cTn id="27" dur="2000"/>
                                        <p:tgtEl>
                                          <p:spTgt spid="6">
                                            <p:graphicEl>
                                              <a:dgm id="{AB5FE6F9-304A-4276-9575-8E1F828F69B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A1557B53-606B-4BED-9240-1D9F4CF037FB}"/>
                                            </p:graphicEl>
                                          </p:spTgt>
                                        </p:tgtEl>
                                        <p:attrNameLst>
                                          <p:attrName>style.visibility</p:attrName>
                                        </p:attrNameLst>
                                      </p:cBhvr>
                                      <p:to>
                                        <p:strVal val="visible"/>
                                      </p:to>
                                    </p:set>
                                    <p:animEffect transition="in" filter="fade">
                                      <p:cBhvr>
                                        <p:cTn id="32" dur="2000"/>
                                        <p:tgtEl>
                                          <p:spTgt spid="6">
                                            <p:graphicEl>
                                              <a:dgm id="{A1557B53-606B-4BED-9240-1D9F4CF037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92500"/>
          </a:bodyPr>
          <a:lstStyle/>
          <a:p>
            <a:pPr algn="ctr" rtl="1">
              <a:buNone/>
            </a:pPr>
            <a:r>
              <a:rPr lang="ar-DZ" sz="4000" b="1" dirty="0" smtClean="0">
                <a:solidFill>
                  <a:srgbClr val="FFFF00"/>
                </a:solidFill>
                <a:latin typeface="Sakkal Majalla" pitchFamily="2" charset="-78"/>
                <a:cs typeface="Sakkal Majalla" pitchFamily="2" charset="-78"/>
              </a:rPr>
              <a:t>الشراكات (العالـمية) بين القطاع العام والقطاع الخاص</a:t>
            </a:r>
          </a:p>
          <a:p>
            <a:pPr algn="ctr" rtl="1">
              <a:buNone/>
            </a:pPr>
            <a:r>
              <a:rPr lang="fr-FR" sz="4000" b="1" dirty="0" smtClean="0">
                <a:solidFill>
                  <a:srgbClr val="FFFF00"/>
                </a:solidFill>
                <a:latin typeface="Sakkal Majalla" pitchFamily="2" charset="-78"/>
                <a:cs typeface="Sakkal Majalla" pitchFamily="2" charset="-78"/>
              </a:rPr>
              <a:t>G)</a:t>
            </a:r>
            <a:r>
              <a:rPr lang="fr-FR" sz="4000" b="1" dirty="0" err="1" smtClean="0">
                <a:solidFill>
                  <a:srgbClr val="FFFF00"/>
                </a:solidFill>
                <a:latin typeface="Sakkal Majalla" pitchFamily="2" charset="-78"/>
                <a:cs typeface="Sakkal Majalla" pitchFamily="2" charset="-78"/>
              </a:rPr>
              <a:t>PPPs</a:t>
            </a:r>
            <a:r>
              <a:rPr lang="ar-DZ" sz="4000" b="1" dirty="0" smtClean="0">
                <a:solidFill>
                  <a:srgbClr val="FFFF00"/>
                </a:solidFill>
                <a:latin typeface="Sakkal Majalla" pitchFamily="2" charset="-78"/>
                <a:cs typeface="Sakkal Majalla" pitchFamily="2" charset="-78"/>
              </a:rPr>
              <a:t>)</a:t>
            </a:r>
          </a:p>
          <a:p>
            <a:pPr algn="ctr" rtl="1">
              <a:buNone/>
            </a:pPr>
            <a:endParaRPr lang="ar-DZ" sz="3600" dirty="0" smtClean="0">
              <a:solidFill>
                <a:schemeClr val="bg1"/>
              </a:solidFill>
              <a:latin typeface="Sakkal Majalla" pitchFamily="2" charset="-78"/>
              <a:cs typeface="Sakkal Majalla" pitchFamily="2" charset="-78"/>
            </a:endParaRPr>
          </a:p>
          <a:p>
            <a:pPr algn="just" rtl="1">
              <a:buNone/>
            </a:pPr>
            <a:r>
              <a:rPr lang="ar-DZ" sz="4000" b="1" dirty="0" smtClean="0">
                <a:solidFill>
                  <a:schemeClr val="bg1"/>
                </a:solidFill>
                <a:latin typeface="Sakkal Majalla" pitchFamily="2" charset="-78"/>
                <a:cs typeface="Sakkal Majalla" pitchFamily="2" charset="-78"/>
              </a:rPr>
              <a:t>”</a:t>
            </a:r>
            <a:r>
              <a:rPr lang="fr-FR" sz="4000" b="1" dirty="0" err="1" smtClean="0">
                <a:solidFill>
                  <a:schemeClr val="bg1"/>
                </a:solidFill>
                <a:latin typeface="Sakkal Majalla" pitchFamily="2" charset="-78"/>
                <a:cs typeface="Sakkal Majalla" pitchFamily="2" charset="-78"/>
              </a:rPr>
              <a:t>الشراكات</a:t>
            </a:r>
            <a:r>
              <a:rPr lang="fr-FR" sz="4000" b="1" dirty="0" smtClean="0">
                <a:solidFill>
                  <a:schemeClr val="bg1"/>
                </a:solidFill>
                <a:latin typeface="Sakkal Majalla" pitchFamily="2" charset="-78"/>
                <a:cs typeface="Sakkal Majalla" pitchFamily="2" charset="-78"/>
              </a:rPr>
              <a:t> </a:t>
            </a:r>
            <a:r>
              <a:rPr lang="ar-DZ" sz="4000" b="1" dirty="0" smtClean="0">
                <a:solidFill>
                  <a:schemeClr val="bg1"/>
                </a:solidFill>
                <a:latin typeface="Sakkal Majalla" pitchFamily="2" charset="-78"/>
                <a:cs typeface="Sakkal Majalla" pitchFamily="2" charset="-78"/>
              </a:rPr>
              <a:t>هي عبارة عن</a:t>
            </a:r>
            <a:r>
              <a:rPr lang="fr-FR" sz="4000" b="1" dirty="0" smtClean="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علاقات</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طوعية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وتعاونية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بين</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مجموعة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متعددة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من</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الفواعل</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دولتية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وغير</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دولتية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حيث</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يتفق</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جميع</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الأطراف</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على</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العمل</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معا</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لتحقيق</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أهداف</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مشتركة</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وتقاسم</a:t>
            </a:r>
            <a:r>
              <a:rPr lang="fr-FR" sz="4000" b="1" dirty="0">
                <a:solidFill>
                  <a:schemeClr val="bg1"/>
                </a:solidFill>
                <a:latin typeface="Sakkal Majalla" pitchFamily="2" charset="-78"/>
                <a:cs typeface="Sakkal Majalla" pitchFamily="2" charset="-78"/>
              </a:rPr>
              <a:t> </a:t>
            </a:r>
            <a:r>
              <a:rPr lang="fr-FR" sz="4000" b="1" dirty="0" err="1" smtClean="0">
                <a:solidFill>
                  <a:schemeClr val="bg1"/>
                </a:solidFill>
                <a:latin typeface="Sakkal Majalla" pitchFamily="2" charset="-78"/>
                <a:cs typeface="Sakkal Majalla" pitchFamily="2" charset="-78"/>
              </a:rPr>
              <a:t>ال</a:t>
            </a:r>
            <a:r>
              <a:rPr lang="ar-DZ" sz="4000" b="1" dirty="0" smtClean="0">
                <a:solidFill>
                  <a:schemeClr val="bg1"/>
                </a:solidFill>
                <a:latin typeface="Sakkal Majalla" pitchFamily="2" charset="-78"/>
                <a:cs typeface="Sakkal Majalla" pitchFamily="2" charset="-78"/>
              </a:rPr>
              <a:t>ـ</a:t>
            </a:r>
            <a:r>
              <a:rPr lang="fr-FR" sz="4000" b="1" dirty="0" err="1" smtClean="0">
                <a:solidFill>
                  <a:schemeClr val="bg1"/>
                </a:solidFill>
                <a:latin typeface="Sakkal Majalla" pitchFamily="2" charset="-78"/>
                <a:cs typeface="Sakkal Majalla" pitchFamily="2" charset="-78"/>
              </a:rPr>
              <a:t>مخاطر</a:t>
            </a:r>
            <a:r>
              <a:rPr lang="fr-FR" sz="4000" b="1" dirty="0">
                <a:solidFill>
                  <a:schemeClr val="bg1"/>
                </a:solidFill>
                <a:latin typeface="Sakkal Majalla" pitchFamily="2" charset="-78"/>
                <a:cs typeface="Sakkal Majalla" pitchFamily="2" charset="-78"/>
              </a:rPr>
              <a:t>، </a:t>
            </a:r>
            <a:r>
              <a:rPr lang="fr-FR" sz="4000" b="1" dirty="0" err="1" smtClean="0">
                <a:solidFill>
                  <a:schemeClr val="bg1"/>
                </a:solidFill>
                <a:latin typeface="Sakkal Majalla" pitchFamily="2" charset="-78"/>
                <a:cs typeface="Sakkal Majalla" pitchFamily="2" charset="-78"/>
              </a:rPr>
              <a:t>ال</a:t>
            </a:r>
            <a:r>
              <a:rPr lang="ar-DZ" sz="4000" b="1" dirty="0" smtClean="0">
                <a:solidFill>
                  <a:schemeClr val="bg1"/>
                </a:solidFill>
                <a:latin typeface="Sakkal Majalla" pitchFamily="2" charset="-78"/>
                <a:cs typeface="Sakkal Majalla" pitchFamily="2" charset="-78"/>
              </a:rPr>
              <a:t>ـ</a:t>
            </a:r>
            <a:r>
              <a:rPr lang="fr-FR" sz="4000" b="1" dirty="0" err="1" smtClean="0">
                <a:solidFill>
                  <a:schemeClr val="bg1"/>
                </a:solidFill>
                <a:latin typeface="Sakkal Majalla" pitchFamily="2" charset="-78"/>
                <a:cs typeface="Sakkal Majalla" pitchFamily="2" charset="-78"/>
              </a:rPr>
              <a:t>مسؤوليات</a:t>
            </a:r>
            <a:r>
              <a:rPr lang="fr-FR" sz="4000" b="1" dirty="0">
                <a:solidFill>
                  <a:schemeClr val="bg1"/>
                </a:solidFill>
                <a:latin typeface="Sakkal Majalla" pitchFamily="2" charset="-78"/>
                <a:cs typeface="Sakkal Majalla" pitchFamily="2" charset="-78"/>
              </a:rPr>
              <a:t>، </a:t>
            </a:r>
            <a:r>
              <a:rPr lang="fr-FR" sz="4000" b="1" dirty="0" err="1" smtClean="0">
                <a:solidFill>
                  <a:schemeClr val="bg1"/>
                </a:solidFill>
                <a:latin typeface="Sakkal Majalla" pitchFamily="2" charset="-78"/>
                <a:cs typeface="Sakkal Majalla" pitchFamily="2" charset="-78"/>
              </a:rPr>
              <a:t>ال</a:t>
            </a:r>
            <a:r>
              <a:rPr lang="ar-DZ" sz="4000" b="1" dirty="0" smtClean="0">
                <a:solidFill>
                  <a:schemeClr val="bg1"/>
                </a:solidFill>
                <a:latin typeface="Sakkal Majalla" pitchFamily="2" charset="-78"/>
                <a:cs typeface="Sakkal Majalla" pitchFamily="2" charset="-78"/>
              </a:rPr>
              <a:t>ـ</a:t>
            </a:r>
            <a:r>
              <a:rPr lang="fr-FR" sz="4000" b="1" dirty="0" err="1" smtClean="0">
                <a:solidFill>
                  <a:schemeClr val="bg1"/>
                </a:solidFill>
                <a:latin typeface="Sakkal Majalla" pitchFamily="2" charset="-78"/>
                <a:cs typeface="Sakkal Majalla" pitchFamily="2" charset="-78"/>
              </a:rPr>
              <a:t>موارد</a:t>
            </a:r>
            <a:r>
              <a:rPr lang="fr-FR" sz="4000" b="1" dirty="0">
                <a:solidFill>
                  <a:schemeClr val="bg1"/>
                </a:solidFill>
                <a:latin typeface="Sakkal Majalla" pitchFamily="2" charset="-78"/>
                <a:cs typeface="Sakkal Majalla" pitchFamily="2" charset="-78"/>
              </a:rPr>
              <a:t>، </a:t>
            </a:r>
            <a:r>
              <a:rPr lang="fr-FR" sz="4000" b="1" dirty="0" err="1">
                <a:solidFill>
                  <a:schemeClr val="bg1"/>
                </a:solidFill>
                <a:latin typeface="Sakkal Majalla" pitchFamily="2" charset="-78"/>
                <a:cs typeface="Sakkal Majalla" pitchFamily="2" charset="-78"/>
              </a:rPr>
              <a:t>الكفاءات</a:t>
            </a:r>
            <a:r>
              <a:rPr lang="fr-FR" sz="4000" b="1" dirty="0">
                <a:solidFill>
                  <a:schemeClr val="bg1"/>
                </a:solidFill>
                <a:latin typeface="Sakkal Majalla" pitchFamily="2" charset="-78"/>
                <a:cs typeface="Sakkal Majalla" pitchFamily="2" charset="-78"/>
              </a:rPr>
              <a:t> و </a:t>
            </a:r>
            <a:r>
              <a:rPr lang="fr-FR" sz="4000" b="1" dirty="0" err="1" smtClean="0">
                <a:solidFill>
                  <a:schemeClr val="bg1"/>
                </a:solidFill>
                <a:latin typeface="Sakkal Majalla" pitchFamily="2" charset="-78"/>
                <a:cs typeface="Sakkal Majalla" pitchFamily="2" charset="-78"/>
              </a:rPr>
              <a:t>ال</a:t>
            </a:r>
            <a:r>
              <a:rPr lang="ar-DZ" sz="4000" b="1" dirty="0" smtClean="0">
                <a:solidFill>
                  <a:schemeClr val="bg1"/>
                </a:solidFill>
                <a:latin typeface="Sakkal Majalla" pitchFamily="2" charset="-78"/>
                <a:cs typeface="Sakkal Majalla" pitchFamily="2" charset="-78"/>
              </a:rPr>
              <a:t>ـ</a:t>
            </a:r>
            <a:r>
              <a:rPr lang="fr-FR" sz="4000" b="1" dirty="0" err="1" smtClean="0">
                <a:solidFill>
                  <a:schemeClr val="bg1"/>
                </a:solidFill>
                <a:latin typeface="Sakkal Majalla" pitchFamily="2" charset="-78"/>
                <a:cs typeface="Sakkal Majalla" pitchFamily="2" charset="-78"/>
              </a:rPr>
              <a:t>مكاسب</a:t>
            </a:r>
            <a:r>
              <a:rPr lang="ar-DZ" sz="4000" b="1" dirty="0" smtClean="0">
                <a:solidFill>
                  <a:schemeClr val="bg1"/>
                </a:solidFill>
                <a:latin typeface="Sakkal Majalla" pitchFamily="2" charset="-78"/>
                <a:cs typeface="Sakkal Majalla" pitchFamily="2" charset="-78"/>
              </a:rPr>
              <a:t>.“</a:t>
            </a:r>
          </a:p>
          <a:p>
            <a:pPr rtl="1">
              <a:buNone/>
            </a:pPr>
            <a:r>
              <a:rPr lang="ar-DZ" sz="1800" b="1" dirty="0" smtClean="0">
                <a:solidFill>
                  <a:schemeClr val="bg1"/>
                </a:solidFill>
                <a:latin typeface="Sakkal Majalla" pitchFamily="2" charset="-78"/>
                <a:cs typeface="Sakkal Majalla" pitchFamily="2" charset="-78"/>
              </a:rPr>
              <a:t>					تقرير الأمين العام للأمم الـمتحدة حول "تعزيز التعاون بين الأمم الـمتحدة وجميع الشركاء الـمعنيين، خاصة القطاع الخاص" (2003)</a:t>
            </a:r>
            <a:endParaRPr lang="fr-FR" sz="1800" b="1" dirty="0">
              <a:solidFill>
                <a:schemeClr val="bg1"/>
              </a:solidFill>
              <a:latin typeface="Sakkal Majalla" pitchFamily="2" charset="-78"/>
              <a:cs typeface="Sakkal Majall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40444"/>
          </a:xfrm>
        </p:spPr>
        <p:txBody>
          <a:bodyPr>
            <a:normAutofit fontScale="90000"/>
          </a:bodyPr>
          <a:lstStyle/>
          <a:p>
            <a:pPr rtl="1"/>
            <a:r>
              <a:rPr lang="ar-DZ" sz="5300" b="1" dirty="0" smtClean="0">
                <a:solidFill>
                  <a:srgbClr val="FFFF00"/>
                </a:solidFill>
                <a:latin typeface="Sakkal Majalla" pitchFamily="2" charset="-78"/>
                <a:cs typeface="Sakkal Majalla" pitchFamily="2" charset="-78"/>
              </a:rPr>
              <a:t>الشبـــــــــــــكات والشـــــــــــــــــــراكات </a:t>
            </a:r>
            <a:r>
              <a:rPr lang="fr-FR" sz="5300" b="1" dirty="0" smtClean="0">
                <a:solidFill>
                  <a:srgbClr val="FFFF00"/>
                </a:solidFill>
                <a:latin typeface="Sakkal Majalla" pitchFamily="2" charset="-78"/>
                <a:cs typeface="Sakkal Majalla" pitchFamily="2" charset="-78"/>
              </a:rPr>
              <a:t>N&amp;Ps</a:t>
            </a:r>
            <a:r>
              <a:rPr lang="ar-DZ" sz="4800" b="1" dirty="0" smtClean="0">
                <a:solidFill>
                  <a:srgbClr val="FFFF00"/>
                </a:solidFill>
                <a:latin typeface="Sakkal Majalla" pitchFamily="2" charset="-78"/>
                <a:cs typeface="Sakkal Majalla" pitchFamily="2" charset="-78"/>
              </a:rPr>
              <a:t/>
            </a:r>
            <a:br>
              <a:rPr lang="ar-DZ" sz="4800" b="1" dirty="0" smtClean="0">
                <a:solidFill>
                  <a:srgbClr val="FFFF00"/>
                </a:solidFill>
                <a:latin typeface="Sakkal Majalla" pitchFamily="2" charset="-78"/>
                <a:cs typeface="Sakkal Majalla" pitchFamily="2" charset="-78"/>
              </a:rPr>
            </a:br>
            <a:r>
              <a:rPr lang="ar-DZ" sz="3600" b="1" dirty="0" smtClean="0">
                <a:solidFill>
                  <a:schemeClr val="bg1"/>
                </a:solidFill>
                <a:latin typeface="Sakkal Majalla" pitchFamily="2" charset="-78"/>
                <a:cs typeface="Sakkal Majalla" pitchFamily="2" charset="-78"/>
              </a:rPr>
              <a:t/>
            </a:r>
            <a:br>
              <a:rPr lang="ar-DZ" sz="3600" b="1" dirty="0" smtClean="0">
                <a:solidFill>
                  <a:schemeClr val="bg1"/>
                </a:solidFill>
                <a:latin typeface="Sakkal Majalla" pitchFamily="2" charset="-78"/>
                <a:cs typeface="Sakkal Majalla" pitchFamily="2" charset="-78"/>
              </a:rPr>
            </a:br>
            <a:r>
              <a:rPr lang="ar-DZ" sz="4000" b="1" dirty="0" smtClean="0">
                <a:solidFill>
                  <a:schemeClr val="bg1"/>
                </a:solidFill>
                <a:latin typeface="Sakkal Majalla" pitchFamily="2" charset="-78"/>
                <a:cs typeface="Sakkal Majalla" pitchFamily="2" charset="-78"/>
              </a:rPr>
              <a:t>”يمكن تعريف شبـــــــــــــــــكات وشــــــــــــــــــراكات السياسة العامة على أنها ترتيبات تعاونية طوعية، تقوم على إشراك الجماهير، منظمات الـمجتمع الـمدني </a:t>
            </a:r>
            <a:r>
              <a:rPr lang="ar-DZ" sz="4000" b="1" dirty="0" err="1" smtClean="0">
                <a:solidFill>
                  <a:schemeClr val="bg1"/>
                </a:solidFill>
                <a:latin typeface="Sakkal Majalla" pitchFamily="2" charset="-78"/>
                <a:cs typeface="Sakkal Majalla" pitchFamily="2" charset="-78"/>
              </a:rPr>
              <a:t>و</a:t>
            </a:r>
            <a:r>
              <a:rPr lang="ar-DZ" sz="4000" b="1" dirty="0" smtClean="0">
                <a:solidFill>
                  <a:schemeClr val="bg1"/>
                </a:solidFill>
                <a:latin typeface="Sakkal Majalla" pitchFamily="2" charset="-78"/>
                <a:cs typeface="Sakkal Majalla" pitchFamily="2" charset="-78"/>
              </a:rPr>
              <a:t>/أو القطاع الخاص التي تركز اهتمامها على مشاكل السياسة العامة. يمكن أن تتخذ الشبكات والشراكات شكلا مؤسساتيا بطريقة أو بأخرى. يتم إطلاق تسمية 'الشبــــــــــكات' على الترتيبات غير الرسمية وتسمية 'الشــــــــــــــــراكات' على أشكال التعــــــــاون التي تتسم بطابع مؤسساتي أكبر.“ </a:t>
            </a:r>
            <a:r>
              <a:rPr lang="ar-DZ" sz="3600" b="1" dirty="0" smtClean="0">
                <a:solidFill>
                  <a:schemeClr val="bg1"/>
                </a:solidFill>
                <a:latin typeface="Sakkal Majalla" pitchFamily="2" charset="-78"/>
                <a:cs typeface="Sakkal Majalla" pitchFamily="2" charset="-78"/>
              </a:rPr>
              <a:t/>
            </a:r>
            <a:br>
              <a:rPr lang="ar-DZ" sz="3600" b="1" dirty="0" smtClean="0">
                <a:solidFill>
                  <a:schemeClr val="bg1"/>
                </a:solidFill>
                <a:latin typeface="Sakkal Majalla" pitchFamily="2" charset="-78"/>
                <a:cs typeface="Sakkal Majalla" pitchFamily="2" charset="-78"/>
              </a:rPr>
            </a:br>
            <a:r>
              <a:rPr lang="fr-FR" sz="3600" b="1" dirty="0" smtClean="0">
                <a:solidFill>
                  <a:schemeClr val="bg1"/>
                </a:solidFill>
                <a:latin typeface="Sakkal Majalla" pitchFamily="2" charset="-78"/>
                <a:cs typeface="Sakkal Majalla" pitchFamily="2" charset="-78"/>
              </a:rPr>
              <a:t>					</a:t>
            </a:r>
            <a:r>
              <a:rPr lang="fr-FR" sz="2700" b="1" dirty="0" smtClean="0">
                <a:solidFill>
                  <a:schemeClr val="bg1"/>
                </a:solidFill>
                <a:latin typeface="+mn-lt"/>
                <a:cs typeface="Sakkal Majalla" pitchFamily="2" charset="-78"/>
              </a:rPr>
              <a:t>(</a:t>
            </a:r>
            <a:r>
              <a:rPr lang="en-US" sz="2700" b="1" dirty="0" err="1" smtClean="0">
                <a:solidFill>
                  <a:schemeClr val="bg1"/>
                </a:solidFill>
                <a:latin typeface="+mn-lt"/>
              </a:rPr>
              <a:t>Steets</a:t>
            </a:r>
            <a:r>
              <a:rPr lang="en-US" sz="2700" b="1" dirty="0">
                <a:solidFill>
                  <a:schemeClr val="bg1"/>
                </a:solidFill>
                <a:latin typeface="+mn-lt"/>
              </a:rPr>
              <a:t>, </a:t>
            </a:r>
            <a:r>
              <a:rPr lang="en-US" sz="2700" b="1" dirty="0" smtClean="0">
                <a:solidFill>
                  <a:schemeClr val="bg1"/>
                </a:solidFill>
                <a:latin typeface="+mn-lt"/>
              </a:rPr>
              <a:t>2009: 124)</a:t>
            </a:r>
            <a:endParaRPr lang="fr-FR" sz="3600" b="1" dirty="0">
              <a:solidFill>
                <a:schemeClr val="bg1"/>
              </a:solidFill>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pPr rtl="1"/>
            <a:r>
              <a:rPr lang="ar-DZ" sz="4000" b="1" dirty="0" smtClean="0">
                <a:latin typeface="Sakkal Majalla" pitchFamily="2" charset="-78"/>
                <a:cs typeface="Sakkal Majalla" pitchFamily="2" charset="-78"/>
              </a:rPr>
              <a:t>لـماذا شبكات وشراكات </a:t>
            </a:r>
            <a:r>
              <a:rPr lang="ar-DZ" sz="4000" b="1" dirty="0" err="1" smtClean="0">
                <a:latin typeface="Sakkal Majalla" pitchFamily="2" charset="-78"/>
                <a:cs typeface="Sakkal Majalla" pitchFamily="2" charset="-78"/>
              </a:rPr>
              <a:t>الحوكمة</a:t>
            </a:r>
            <a:r>
              <a:rPr lang="ar-DZ" sz="4000" b="1" dirty="0" smtClean="0">
                <a:latin typeface="Sakkal Majalla" pitchFamily="2" charset="-78"/>
                <a:cs typeface="Sakkal Majalla" pitchFamily="2" charset="-78"/>
              </a:rPr>
              <a:t> العالـمية؟</a:t>
            </a:r>
            <a:endParaRPr lang="fr-FR" sz="4000" b="1"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nvPr>
        </p:nvGraphicFramePr>
        <p:xfrm>
          <a:off x="0" y="1071546"/>
          <a:ext cx="9144000"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4A978CA-893A-42CE-AA4A-791F0F291137}"/>
                                            </p:graphicEl>
                                          </p:spTgt>
                                        </p:tgtEl>
                                        <p:attrNameLst>
                                          <p:attrName>style.visibility</p:attrName>
                                        </p:attrNameLst>
                                      </p:cBhvr>
                                      <p:to>
                                        <p:strVal val="visible"/>
                                      </p:to>
                                    </p:set>
                                    <p:animEffect transition="in" filter="fade">
                                      <p:cBhvr>
                                        <p:cTn id="12" dur="2000"/>
                                        <p:tgtEl>
                                          <p:spTgt spid="4">
                                            <p:graphicEl>
                                              <a:dgm id="{34A978CA-893A-42CE-AA4A-791F0F29113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05F7D621-05A6-4574-B823-BEBDE98F3F5A}"/>
                                            </p:graphicEl>
                                          </p:spTgt>
                                        </p:tgtEl>
                                        <p:attrNameLst>
                                          <p:attrName>style.visibility</p:attrName>
                                        </p:attrNameLst>
                                      </p:cBhvr>
                                      <p:to>
                                        <p:strVal val="visible"/>
                                      </p:to>
                                    </p:set>
                                    <p:animEffect transition="in" filter="fade">
                                      <p:cBhvr>
                                        <p:cTn id="15" dur="2000"/>
                                        <p:tgtEl>
                                          <p:spTgt spid="4">
                                            <p:graphicEl>
                                              <a:dgm id="{05F7D621-05A6-4574-B823-BEBDE98F3F5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B1EA7321-D83B-45DF-856A-926BB4A5ECC8}"/>
                                            </p:graphicEl>
                                          </p:spTgt>
                                        </p:tgtEl>
                                        <p:attrNameLst>
                                          <p:attrName>style.visibility</p:attrName>
                                        </p:attrNameLst>
                                      </p:cBhvr>
                                      <p:to>
                                        <p:strVal val="visible"/>
                                      </p:to>
                                    </p:set>
                                    <p:animEffect transition="in" filter="fade">
                                      <p:cBhvr>
                                        <p:cTn id="20" dur="2000"/>
                                        <p:tgtEl>
                                          <p:spTgt spid="4">
                                            <p:graphicEl>
                                              <a:dgm id="{B1EA7321-D83B-45DF-856A-926BB4A5ECC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7829DDCC-1B8A-4A6D-A0A9-05B2A4A5916C}"/>
                                            </p:graphicEl>
                                          </p:spTgt>
                                        </p:tgtEl>
                                        <p:attrNameLst>
                                          <p:attrName>style.visibility</p:attrName>
                                        </p:attrNameLst>
                                      </p:cBhvr>
                                      <p:to>
                                        <p:strVal val="visible"/>
                                      </p:to>
                                    </p:set>
                                    <p:animEffect transition="in" filter="fade">
                                      <p:cBhvr>
                                        <p:cTn id="23" dur="2000"/>
                                        <p:tgtEl>
                                          <p:spTgt spid="4">
                                            <p:graphicEl>
                                              <a:dgm id="{7829DDCC-1B8A-4A6D-A0A9-05B2A4A5916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F621AF5-041B-47D1-8A39-9823EE8802E1}"/>
                                            </p:graphicEl>
                                          </p:spTgt>
                                        </p:tgtEl>
                                        <p:attrNameLst>
                                          <p:attrName>style.visibility</p:attrName>
                                        </p:attrNameLst>
                                      </p:cBhvr>
                                      <p:to>
                                        <p:strVal val="visible"/>
                                      </p:to>
                                    </p:set>
                                    <p:animEffect transition="in" filter="fade">
                                      <p:cBhvr>
                                        <p:cTn id="28" dur="2000"/>
                                        <p:tgtEl>
                                          <p:spTgt spid="4">
                                            <p:graphicEl>
                                              <a:dgm id="{9F621AF5-041B-47D1-8A39-9823EE8802E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F5211066-FC9E-4B71-810E-9A2E37CCD89B}"/>
                                            </p:graphicEl>
                                          </p:spTgt>
                                        </p:tgtEl>
                                        <p:attrNameLst>
                                          <p:attrName>style.visibility</p:attrName>
                                        </p:attrNameLst>
                                      </p:cBhvr>
                                      <p:to>
                                        <p:strVal val="visible"/>
                                      </p:to>
                                    </p:set>
                                    <p:animEffect transition="in" filter="fade">
                                      <p:cBhvr>
                                        <p:cTn id="31" dur="2000"/>
                                        <p:tgtEl>
                                          <p:spTgt spid="4">
                                            <p:graphicEl>
                                              <a:dgm id="{F5211066-FC9E-4B71-810E-9A2E37CCD8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33866"/>
            <a:ext cx="8229600" cy="725470"/>
          </a:xfrm>
        </p:spPr>
        <p:txBody>
          <a:bodyPr>
            <a:normAutofit fontScale="90000"/>
          </a:bodyPr>
          <a:lstStyle/>
          <a:p>
            <a:pPr rtl="1"/>
            <a:r>
              <a:rPr lang="ar-DZ" b="1" dirty="0" smtClean="0">
                <a:latin typeface="Sakkal Majalla" pitchFamily="2" charset="-78"/>
                <a:cs typeface="Sakkal Majalla" pitchFamily="2" charset="-78"/>
              </a:rPr>
              <a:t>أين تظهر شبكات وشراكات </a:t>
            </a:r>
            <a:r>
              <a:rPr lang="ar-DZ" b="1" dirty="0" err="1" smtClean="0">
                <a:latin typeface="Sakkal Majalla" pitchFamily="2" charset="-78"/>
                <a:cs typeface="Sakkal Majalla" pitchFamily="2" charset="-78"/>
              </a:rPr>
              <a:t>الحوكمة</a:t>
            </a:r>
            <a:r>
              <a:rPr lang="ar-DZ" b="1" dirty="0" smtClean="0">
                <a:latin typeface="Sakkal Majalla" pitchFamily="2" charset="-78"/>
                <a:cs typeface="Sakkal Majalla" pitchFamily="2" charset="-78"/>
              </a:rPr>
              <a:t> العالـمية؟</a:t>
            </a:r>
            <a:endParaRPr lang="fr-FR" b="1" dirty="0">
              <a:latin typeface="Sakkal Majalla" pitchFamily="2" charset="-78"/>
              <a:cs typeface="Sakkal Majalla" pitchFamily="2" charset="-78"/>
            </a:endParaRPr>
          </a:p>
        </p:txBody>
      </p:sp>
      <p:graphicFrame>
        <p:nvGraphicFramePr>
          <p:cNvPr id="5" name="Espace réservé du contenu 4"/>
          <p:cNvGraphicFramePr>
            <a:graphicFrameLocks noGrp="1"/>
          </p:cNvGraphicFramePr>
          <p:nvPr>
            <p:ph idx="1"/>
          </p:nvPr>
        </p:nvGraphicFramePr>
        <p:xfrm>
          <a:off x="0" y="714357"/>
          <a:ext cx="9144000" cy="6909107"/>
        </p:xfrm>
        <a:graphic>
          <a:graphicData uri="http://schemas.openxmlformats.org/drawingml/2006/table">
            <a:tbl>
              <a:tblPr firstRow="1" bandRow="1">
                <a:tableStyleId>{5C22544A-7EE6-4342-B048-85BDC9FD1C3A}</a:tableStyleId>
              </a:tblPr>
              <a:tblGrid>
                <a:gridCol w="2285984"/>
                <a:gridCol w="2286016"/>
                <a:gridCol w="3286148"/>
                <a:gridCol w="1285852"/>
              </a:tblGrid>
              <a:tr h="960462">
                <a:tc>
                  <a:txBody>
                    <a:bodyPr/>
                    <a:lstStyle/>
                    <a:p>
                      <a:pPr algn="ctr" rtl="1"/>
                      <a:r>
                        <a:rPr lang="ar-DZ" sz="2800" dirty="0" smtClean="0">
                          <a:latin typeface="Sakkal Majalla" pitchFamily="2" charset="-78"/>
                          <a:cs typeface="Sakkal Majalla" pitchFamily="2" charset="-78"/>
                        </a:rPr>
                        <a:t>القطاع</a:t>
                      </a:r>
                      <a:r>
                        <a:rPr lang="ar-DZ" sz="2800" baseline="0" dirty="0" smtClean="0">
                          <a:latin typeface="Sakkal Majalla" pitchFamily="2" charset="-78"/>
                          <a:cs typeface="Sakkal Majalla" pitchFamily="2" charset="-78"/>
                        </a:rPr>
                        <a:t> </a:t>
                      </a:r>
                      <a:r>
                        <a:rPr lang="ar-DZ" sz="2800" b="1" kern="1200" dirty="0" smtClean="0">
                          <a:solidFill>
                            <a:schemeClr val="lt1"/>
                          </a:solidFill>
                          <a:latin typeface="Sakkal Majalla" pitchFamily="2" charset="-78"/>
                          <a:ea typeface="+mn-ea"/>
                          <a:cs typeface="Sakkal Majalla" pitchFamily="2" charset="-78"/>
                        </a:rPr>
                        <a:t>العام/السياسي</a:t>
                      </a:r>
                      <a:endParaRPr lang="fr-FR" sz="2800" b="1" kern="1200" dirty="0" smtClean="0">
                        <a:solidFill>
                          <a:schemeClr val="lt1"/>
                        </a:solidFill>
                        <a:latin typeface="Sakkal Majalla" pitchFamily="2" charset="-78"/>
                        <a:ea typeface="+mn-ea"/>
                        <a:cs typeface="Sakkal Majalla" pitchFamily="2" charset="-78"/>
                      </a:endParaRPr>
                    </a:p>
                  </a:txBody>
                  <a:tcPr anchor="ctr">
                    <a:solidFill>
                      <a:schemeClr val="accent1">
                        <a:lumMod val="50000"/>
                      </a:schemeClr>
                    </a:solidFill>
                  </a:tcPr>
                </a:tc>
                <a:tc>
                  <a:txBody>
                    <a:bodyPr/>
                    <a:lstStyle/>
                    <a:p>
                      <a:pPr algn="ctr" rtl="1"/>
                      <a:r>
                        <a:rPr lang="ar-DZ" sz="2800" b="1" kern="1200" dirty="0" smtClean="0">
                          <a:solidFill>
                            <a:schemeClr val="lt1"/>
                          </a:solidFill>
                          <a:latin typeface="Sakkal Majalla" pitchFamily="2" charset="-78"/>
                          <a:ea typeface="+mn-ea"/>
                          <a:cs typeface="Sakkal Majalla" pitchFamily="2" charset="-78"/>
                        </a:rPr>
                        <a:t>القطاع الخاص/الاقتصادي</a:t>
                      </a:r>
                      <a:endParaRPr lang="fr-FR" sz="2800" b="1" kern="1200" dirty="0" smtClean="0">
                        <a:solidFill>
                          <a:schemeClr val="lt1"/>
                        </a:solidFill>
                        <a:latin typeface="Sakkal Majalla" pitchFamily="2" charset="-78"/>
                        <a:ea typeface="+mn-ea"/>
                        <a:cs typeface="Sakkal Majalla" pitchFamily="2" charset="-78"/>
                      </a:endParaRPr>
                    </a:p>
                  </a:txBody>
                  <a:tcPr anchor="ctr">
                    <a:solidFill>
                      <a:schemeClr val="accent1">
                        <a:lumMod val="50000"/>
                      </a:schemeClr>
                    </a:solidFill>
                  </a:tcPr>
                </a:tc>
                <a:tc>
                  <a:txBody>
                    <a:bodyPr/>
                    <a:lstStyle/>
                    <a:p>
                      <a:pPr algn="ctr" rtl="1"/>
                      <a:r>
                        <a:rPr lang="ar-DZ" sz="2800" dirty="0" smtClean="0">
                          <a:latin typeface="Sakkal Majalla" pitchFamily="2" charset="-78"/>
                          <a:cs typeface="Sakkal Majalla" pitchFamily="2" charset="-78"/>
                        </a:rPr>
                        <a:t>القطاع</a:t>
                      </a:r>
                    </a:p>
                    <a:p>
                      <a:pPr algn="ctr" rtl="1"/>
                      <a:r>
                        <a:rPr lang="ar-DZ" sz="2800" dirty="0" smtClean="0">
                          <a:latin typeface="Sakkal Majalla" pitchFamily="2" charset="-78"/>
                          <a:cs typeface="Sakkal Majalla" pitchFamily="2" charset="-78"/>
                        </a:rPr>
                        <a:t>الثالث/الاجتماعي</a:t>
                      </a:r>
                    </a:p>
                  </a:txBody>
                  <a:tcPr anchor="ctr">
                    <a:solidFill>
                      <a:schemeClr val="accent1">
                        <a:lumMod val="50000"/>
                      </a:schemeClr>
                    </a:solidFill>
                  </a:tcPr>
                </a:tc>
                <a:tc>
                  <a:txBody>
                    <a:bodyPr/>
                    <a:lstStyle/>
                    <a:p>
                      <a:pPr algn="ctr" rtl="1"/>
                      <a:endParaRPr lang="fr-FR" sz="2800" dirty="0">
                        <a:latin typeface="Sakkal Majalla" pitchFamily="2" charset="-78"/>
                        <a:cs typeface="Sakkal Majalla" pitchFamily="2" charset="-78"/>
                      </a:endParaRPr>
                    </a:p>
                  </a:txBody>
                  <a:tcPr anchor="ctr">
                    <a:solidFill>
                      <a:schemeClr val="bg1"/>
                    </a:solidFill>
                  </a:tcPr>
                </a:tc>
              </a:tr>
              <a:tr h="1742405">
                <a:tc>
                  <a:txBody>
                    <a:bodyPr/>
                    <a:lstStyle/>
                    <a:p>
                      <a:pPr algn="r" rtl="1"/>
                      <a:r>
                        <a:rPr lang="ar-DZ" sz="2400" b="1" kern="1200" dirty="0" smtClean="0">
                          <a:solidFill>
                            <a:schemeClr val="dk1"/>
                          </a:solidFill>
                          <a:latin typeface="Sakkal Majalla" pitchFamily="2" charset="-78"/>
                          <a:ea typeface="+mn-ea"/>
                          <a:cs typeface="Sakkal Majalla" pitchFamily="2" charset="-78"/>
                        </a:rPr>
                        <a:t>الـمؤسسات/الـمنظمات ما بين </a:t>
                      </a:r>
                      <a:r>
                        <a:rPr lang="ar-DZ" sz="2400" b="1" kern="1200" dirty="0" err="1" smtClean="0">
                          <a:solidFill>
                            <a:schemeClr val="dk1"/>
                          </a:solidFill>
                          <a:latin typeface="Sakkal Majalla" pitchFamily="2" charset="-78"/>
                          <a:ea typeface="+mn-ea"/>
                          <a:cs typeface="Sakkal Majalla" pitchFamily="2" charset="-78"/>
                        </a:rPr>
                        <a:t>الحكوماتية</a:t>
                      </a:r>
                      <a:r>
                        <a:rPr lang="ar-DZ" sz="2400" b="1" kern="1200" dirty="0" smtClean="0">
                          <a:solidFill>
                            <a:schemeClr val="dk1"/>
                          </a:solidFill>
                          <a:latin typeface="Sakkal Majalla" pitchFamily="2" charset="-78"/>
                          <a:ea typeface="+mn-ea"/>
                          <a:cs typeface="Sakkal Majalla" pitchFamily="2" charset="-78"/>
                        </a:rPr>
                        <a:t> </a:t>
                      </a:r>
                      <a:r>
                        <a:rPr lang="fr-FR" sz="2400" b="1" kern="1200" dirty="0" err="1" smtClean="0">
                          <a:solidFill>
                            <a:schemeClr val="dk1"/>
                          </a:solidFill>
                          <a:latin typeface="Sakkal Majalla" pitchFamily="2" charset="-78"/>
                          <a:ea typeface="+mn-ea"/>
                          <a:cs typeface="Sakkal Majalla" pitchFamily="2" charset="-78"/>
                        </a:rPr>
                        <a:t>UNs</a:t>
                      </a:r>
                      <a:r>
                        <a:rPr lang="fr-FR" sz="2400" b="1" kern="1200" dirty="0" smtClean="0">
                          <a:solidFill>
                            <a:schemeClr val="dk1"/>
                          </a:solidFill>
                          <a:latin typeface="Sakkal Majalla" pitchFamily="2" charset="-78"/>
                          <a:ea typeface="+mn-ea"/>
                          <a:cs typeface="Sakkal Majalla" pitchFamily="2" charset="-78"/>
                        </a:rPr>
                        <a:t>,</a:t>
                      </a:r>
                      <a:r>
                        <a:rPr lang="fr-FR" sz="2400" b="1" kern="1200" baseline="0" dirty="0" smtClean="0">
                          <a:solidFill>
                            <a:schemeClr val="dk1"/>
                          </a:solidFill>
                          <a:latin typeface="Sakkal Majalla" pitchFamily="2" charset="-78"/>
                          <a:ea typeface="+mn-ea"/>
                          <a:cs typeface="Sakkal Majalla" pitchFamily="2" charset="-78"/>
                        </a:rPr>
                        <a:t> IMF, WTO, EU, NAFTA,…</a:t>
                      </a:r>
                      <a:endParaRPr lang="fr-FR" sz="2400" b="1" kern="1200" dirty="0" smtClean="0">
                        <a:solidFill>
                          <a:schemeClr val="dk1"/>
                        </a:solidFill>
                        <a:latin typeface="Sakkal Majalla" pitchFamily="2" charset="-78"/>
                        <a:ea typeface="+mn-ea"/>
                        <a:cs typeface="Sakkal Majalla" pitchFamily="2" charset="-78"/>
                      </a:endParaRPr>
                    </a:p>
                  </a:txBody>
                  <a:tcPr/>
                </a:tc>
                <a:tc>
                  <a:txBody>
                    <a:bodyPr/>
                    <a:lstStyle/>
                    <a:p>
                      <a:pPr algn="r" rtl="1">
                        <a:buFontTx/>
                        <a:buChar char="-"/>
                      </a:pPr>
                      <a:r>
                        <a:rPr lang="ar-DZ" sz="2400" b="1" kern="1200" dirty="0" smtClean="0">
                          <a:solidFill>
                            <a:schemeClr val="dk1"/>
                          </a:solidFill>
                          <a:latin typeface="Sakkal Majalla" pitchFamily="2" charset="-78"/>
                          <a:ea typeface="+mn-ea"/>
                          <a:cs typeface="Sakkal Majalla" pitchFamily="2" charset="-78"/>
                        </a:rPr>
                        <a:t>الشركات متعددة الجنسيات</a:t>
                      </a:r>
                    </a:p>
                    <a:p>
                      <a:pPr algn="r" rtl="1">
                        <a:buFontTx/>
                        <a:buChar char="-"/>
                      </a:pPr>
                      <a:r>
                        <a:rPr lang="ar-DZ" sz="2400" b="1" kern="1200" dirty="0" smtClean="0">
                          <a:solidFill>
                            <a:schemeClr val="dk1"/>
                          </a:solidFill>
                          <a:latin typeface="Sakkal Majalla" pitchFamily="2" charset="-78"/>
                          <a:ea typeface="+mn-ea"/>
                          <a:cs typeface="Sakkal Majalla" pitchFamily="2" charset="-78"/>
                        </a:rPr>
                        <a:t>جمعيات رجال الصناعة والأعمال...</a:t>
                      </a:r>
                      <a:endParaRPr lang="fr-FR" sz="2400" b="1" kern="1200" dirty="0" smtClean="0">
                        <a:solidFill>
                          <a:schemeClr val="dk1"/>
                        </a:solidFill>
                        <a:latin typeface="Sakkal Majalla" pitchFamily="2" charset="-78"/>
                        <a:ea typeface="+mn-ea"/>
                        <a:cs typeface="Sakkal Majalla" pitchFamily="2" charset="-78"/>
                      </a:endParaRPr>
                    </a:p>
                  </a:txBody>
                  <a:tcPr/>
                </a:tc>
                <a:tc>
                  <a:txBody>
                    <a:bodyPr/>
                    <a:lstStyle/>
                    <a:p>
                      <a:pPr algn="r" rtl="1">
                        <a:buFontTx/>
                        <a:buChar char="-"/>
                      </a:pPr>
                      <a:r>
                        <a:rPr lang="ar-DZ" sz="2400" b="1" dirty="0" smtClean="0">
                          <a:latin typeface="Sakkal Majalla" pitchFamily="2" charset="-78"/>
                          <a:cs typeface="Sakkal Majalla" pitchFamily="2" charset="-78"/>
                        </a:rPr>
                        <a:t>الـمنظمات الدولية غير الحكومية</a:t>
                      </a:r>
                    </a:p>
                    <a:p>
                      <a:pPr algn="r" rtl="1">
                        <a:buFontTx/>
                        <a:buChar char="-"/>
                      </a:pPr>
                      <a:r>
                        <a:rPr lang="ar-DZ" sz="2400" b="1" dirty="0" smtClean="0">
                          <a:latin typeface="Sakkal Majalla" pitchFamily="2" charset="-78"/>
                          <a:cs typeface="Sakkal Majalla" pitchFamily="2" charset="-78"/>
                        </a:rPr>
                        <a:t>الحركات الاجتماعية العابرة</a:t>
                      </a:r>
                      <a:r>
                        <a:rPr lang="ar-DZ" sz="2400" b="1" baseline="0" dirty="0" smtClean="0">
                          <a:latin typeface="Sakkal Majalla" pitchFamily="2" charset="-78"/>
                          <a:cs typeface="Sakkal Majalla" pitchFamily="2" charset="-78"/>
                        </a:rPr>
                        <a:t> للحدود</a:t>
                      </a:r>
                    </a:p>
                    <a:p>
                      <a:pPr algn="r" rtl="1">
                        <a:buFontTx/>
                        <a:buChar char="-"/>
                      </a:pPr>
                      <a:r>
                        <a:rPr lang="ar-DZ" sz="2400" b="1" baseline="0" dirty="0" smtClean="0">
                          <a:latin typeface="Sakkal Majalla" pitchFamily="2" charset="-78"/>
                          <a:cs typeface="Sakkal Majalla" pitchFamily="2" charset="-78"/>
                        </a:rPr>
                        <a:t>الاتحادات العمالية العالـمية</a:t>
                      </a:r>
                      <a:endParaRPr lang="fr-FR" sz="2400" b="1" dirty="0">
                        <a:latin typeface="Sakkal Majalla" pitchFamily="2" charset="-78"/>
                        <a:cs typeface="Sakkal Majalla" pitchFamily="2" charset="-78"/>
                      </a:endParaRPr>
                    </a:p>
                  </a:txBody>
                  <a:tcPr/>
                </a:tc>
                <a:tc>
                  <a:txBody>
                    <a:bodyPr/>
                    <a:lstStyle/>
                    <a:p>
                      <a:pPr algn="ctr" rtl="1"/>
                      <a:r>
                        <a:rPr lang="ar-DZ" sz="2800" b="1" kern="1200" dirty="0" smtClean="0">
                          <a:solidFill>
                            <a:schemeClr val="lt1"/>
                          </a:solidFill>
                          <a:latin typeface="Sakkal Majalla" pitchFamily="2" charset="-78"/>
                          <a:ea typeface="+mn-ea"/>
                          <a:cs typeface="Sakkal Majalla" pitchFamily="2" charset="-78"/>
                        </a:rPr>
                        <a:t>الـمستوى </a:t>
                      </a:r>
                    </a:p>
                    <a:p>
                      <a:pPr algn="ctr" rtl="1"/>
                      <a:r>
                        <a:rPr lang="ar-DZ" sz="2800" b="1" kern="1200" dirty="0" smtClean="0">
                          <a:solidFill>
                            <a:schemeClr val="lt1"/>
                          </a:solidFill>
                          <a:latin typeface="Sakkal Majalla" pitchFamily="2" charset="-78"/>
                          <a:ea typeface="+mn-ea"/>
                          <a:cs typeface="Sakkal Majalla" pitchFamily="2" charset="-78"/>
                        </a:rPr>
                        <a:t>الدولي</a:t>
                      </a:r>
                      <a:endParaRPr lang="fr-FR" sz="2800" b="1" kern="1200" dirty="0" smtClean="0">
                        <a:solidFill>
                          <a:schemeClr val="lt1"/>
                        </a:solidFill>
                        <a:latin typeface="Sakkal Majalla" pitchFamily="2" charset="-78"/>
                        <a:ea typeface="+mn-ea"/>
                        <a:cs typeface="Sakkal Majalla" pitchFamily="2" charset="-78"/>
                      </a:endParaRPr>
                    </a:p>
                  </a:txBody>
                  <a:tcPr anchor="ctr">
                    <a:solidFill>
                      <a:schemeClr val="accent1">
                        <a:lumMod val="50000"/>
                      </a:schemeClr>
                    </a:solidFill>
                  </a:tcPr>
                </a:tc>
              </a:tr>
              <a:tr h="1742405">
                <a:tc>
                  <a:txBody>
                    <a:bodyPr/>
                    <a:lstStyle/>
                    <a:p>
                      <a:pPr algn="r" rtl="1">
                        <a:buFontTx/>
                        <a:buChar char="-"/>
                      </a:pPr>
                      <a:r>
                        <a:rPr lang="ar-DZ" sz="2400" b="1" kern="1200" dirty="0" smtClean="0">
                          <a:solidFill>
                            <a:schemeClr val="dk1"/>
                          </a:solidFill>
                          <a:latin typeface="Sakkal Majalla" pitchFamily="2" charset="-78"/>
                          <a:ea typeface="+mn-ea"/>
                          <a:cs typeface="Sakkal Majalla" pitchFamily="2" charset="-78"/>
                        </a:rPr>
                        <a:t>الحكومات الوطنية وأجهزتها</a:t>
                      </a:r>
                    </a:p>
                    <a:p>
                      <a:pPr algn="r" rtl="1">
                        <a:buFontTx/>
                        <a:buChar char="-"/>
                      </a:pPr>
                      <a:r>
                        <a:rPr lang="ar-DZ" sz="2400" b="1" kern="1200" dirty="0" smtClean="0">
                          <a:solidFill>
                            <a:schemeClr val="dk1"/>
                          </a:solidFill>
                          <a:latin typeface="Sakkal Majalla" pitchFamily="2" charset="-78"/>
                          <a:ea typeface="+mn-ea"/>
                          <a:cs typeface="Sakkal Majalla" pitchFamily="2" charset="-78"/>
                        </a:rPr>
                        <a:t>الـمحافظات/الولايات</a:t>
                      </a:r>
                    </a:p>
                    <a:p>
                      <a:pPr algn="r" rtl="1">
                        <a:buFontTx/>
                        <a:buChar char="-"/>
                      </a:pPr>
                      <a:r>
                        <a:rPr lang="ar-DZ" sz="2400" b="1" kern="1200" dirty="0" smtClean="0">
                          <a:solidFill>
                            <a:schemeClr val="dk1"/>
                          </a:solidFill>
                          <a:latin typeface="Sakkal Majalla" pitchFamily="2" charset="-78"/>
                          <a:ea typeface="+mn-ea"/>
                          <a:cs typeface="Sakkal Majalla" pitchFamily="2" charset="-78"/>
                        </a:rPr>
                        <a:t>أنظمة الضبط الوطنية...</a:t>
                      </a:r>
                      <a:endParaRPr lang="fr-FR" sz="2400" b="1" kern="1200" dirty="0" smtClean="0">
                        <a:solidFill>
                          <a:schemeClr val="dk1"/>
                        </a:solidFill>
                        <a:latin typeface="Sakkal Majalla" pitchFamily="2" charset="-78"/>
                        <a:ea typeface="+mn-ea"/>
                        <a:cs typeface="Sakkal Majalla" pitchFamily="2" charset="-78"/>
                      </a:endParaRPr>
                    </a:p>
                  </a:txBody>
                  <a:tcPr/>
                </a:tc>
                <a:tc>
                  <a:txBody>
                    <a:bodyPr/>
                    <a:lstStyle/>
                    <a:p>
                      <a:pPr algn="r" rtl="1">
                        <a:buFontTx/>
                        <a:buChar char="-"/>
                      </a:pPr>
                      <a:r>
                        <a:rPr lang="ar-DZ" sz="2400" b="1" kern="1200" dirty="0" smtClean="0">
                          <a:solidFill>
                            <a:schemeClr val="dk1"/>
                          </a:solidFill>
                          <a:latin typeface="Sakkal Majalla" pitchFamily="2" charset="-78"/>
                          <a:ea typeface="+mn-ea"/>
                          <a:cs typeface="Sakkal Majalla" pitchFamily="2" charset="-78"/>
                        </a:rPr>
                        <a:t>الشركات الوطنية</a:t>
                      </a:r>
                    </a:p>
                    <a:p>
                      <a:pPr algn="r" rtl="1">
                        <a:buFontTx/>
                        <a:buChar char="-"/>
                      </a:pPr>
                      <a:r>
                        <a:rPr lang="ar-DZ" sz="2400" b="1" kern="1200" dirty="0" smtClean="0">
                          <a:solidFill>
                            <a:schemeClr val="dk1"/>
                          </a:solidFill>
                          <a:latin typeface="Sakkal Majalla" pitchFamily="2" charset="-78"/>
                          <a:ea typeface="+mn-ea"/>
                          <a:cs typeface="Sakkal Majalla" pitchFamily="2" charset="-78"/>
                        </a:rPr>
                        <a:t>جمعيات رجال الصناعة والأعمال...</a:t>
                      </a:r>
                    </a:p>
                    <a:p>
                      <a:pPr algn="r" rtl="1">
                        <a:buFontTx/>
                        <a:buChar char="-"/>
                      </a:pPr>
                      <a:r>
                        <a:rPr lang="ar-DZ" sz="2400" b="1" kern="1200" dirty="0" smtClean="0">
                          <a:solidFill>
                            <a:schemeClr val="dk1"/>
                          </a:solidFill>
                          <a:latin typeface="Sakkal Majalla" pitchFamily="2" charset="-78"/>
                          <a:ea typeface="+mn-ea"/>
                          <a:cs typeface="Sakkal Majalla" pitchFamily="2" charset="-78"/>
                        </a:rPr>
                        <a:t>النظم</a:t>
                      </a:r>
                      <a:r>
                        <a:rPr lang="ar-DZ" sz="2400" b="1" kern="1200" baseline="0" dirty="0" smtClean="0">
                          <a:solidFill>
                            <a:schemeClr val="dk1"/>
                          </a:solidFill>
                          <a:latin typeface="Sakkal Majalla" pitchFamily="2" charset="-78"/>
                          <a:ea typeface="+mn-ea"/>
                          <a:cs typeface="Sakkal Majalla" pitchFamily="2" charset="-78"/>
                        </a:rPr>
                        <a:t> الـمصرفية</a:t>
                      </a:r>
                      <a:endParaRPr lang="fr-FR" sz="2400" b="1" kern="1200" dirty="0" smtClean="0">
                        <a:solidFill>
                          <a:schemeClr val="dk1"/>
                        </a:solidFill>
                        <a:latin typeface="Sakkal Majalla" pitchFamily="2" charset="-78"/>
                        <a:ea typeface="+mn-ea"/>
                        <a:cs typeface="Sakkal Majall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kern="1200" baseline="0" dirty="0" smtClean="0">
                          <a:solidFill>
                            <a:schemeClr val="dk1"/>
                          </a:solidFill>
                          <a:latin typeface="Sakkal Majalla" pitchFamily="2" charset="-78"/>
                          <a:ea typeface="+mn-ea"/>
                          <a:cs typeface="Sakkal Majalla" pitchFamily="2" charset="-78"/>
                        </a:rPr>
                        <a:t>الـمنظمات الوطنية غير الحكومية</a:t>
                      </a:r>
                    </a:p>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kern="1200" baseline="0" dirty="0" smtClean="0">
                          <a:solidFill>
                            <a:schemeClr val="dk1"/>
                          </a:solidFill>
                          <a:latin typeface="Sakkal Majalla" pitchFamily="2" charset="-78"/>
                          <a:ea typeface="+mn-ea"/>
                          <a:cs typeface="Sakkal Majalla" pitchFamily="2" charset="-78"/>
                        </a:rPr>
                        <a:t>الـمؤسسات الدينية</a:t>
                      </a:r>
                    </a:p>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baseline="0" dirty="0" smtClean="0">
                          <a:latin typeface="Sakkal Majalla" pitchFamily="2" charset="-78"/>
                          <a:cs typeface="Sakkal Majalla" pitchFamily="2" charset="-78"/>
                        </a:rPr>
                        <a:t>الاتحادات العمالية الوطنية</a:t>
                      </a:r>
                    </a:p>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kern="1200" baseline="0" dirty="0" smtClean="0">
                          <a:solidFill>
                            <a:schemeClr val="dk1"/>
                          </a:solidFill>
                          <a:latin typeface="Sakkal Majalla" pitchFamily="2" charset="-78"/>
                          <a:ea typeface="+mn-ea"/>
                          <a:cs typeface="Sakkal Majalla" pitchFamily="2" charset="-78"/>
                        </a:rPr>
                        <a:t>الجمعيات الـمدنية</a:t>
                      </a:r>
                    </a:p>
                    <a:p>
                      <a:pPr marL="0" marR="0" indent="0" algn="r" defTabSz="914400" rtl="1" eaLnBrk="1" fontAlgn="auto" latinLnBrk="0" hangingPunct="1">
                        <a:lnSpc>
                          <a:spcPct val="100000"/>
                        </a:lnSpc>
                        <a:spcBef>
                          <a:spcPts val="0"/>
                        </a:spcBef>
                        <a:spcAft>
                          <a:spcPts val="0"/>
                        </a:spcAft>
                        <a:buClrTx/>
                        <a:buSzTx/>
                        <a:buFontTx/>
                        <a:buChar char="-"/>
                        <a:tabLst/>
                        <a:defRPr/>
                      </a:pPr>
                      <a:endParaRPr lang="ar-DZ" sz="1800" b="1" dirty="0" smtClean="0">
                        <a:latin typeface="Sakkal Majalla" pitchFamily="2" charset="-78"/>
                        <a:cs typeface="Sakkal Majalla" pitchFamily="2" charset="-78"/>
                      </a:endParaRPr>
                    </a:p>
                  </a:txBody>
                  <a:tcPr/>
                </a:tc>
                <a:tc>
                  <a:txBody>
                    <a:bodyPr/>
                    <a:lstStyle/>
                    <a:p>
                      <a:pPr algn="ctr" rtl="1"/>
                      <a:r>
                        <a:rPr lang="ar-DZ" sz="2800" b="1" kern="1200" dirty="0" smtClean="0">
                          <a:solidFill>
                            <a:schemeClr val="lt1"/>
                          </a:solidFill>
                          <a:latin typeface="Sakkal Majalla" pitchFamily="2" charset="-78"/>
                          <a:ea typeface="+mn-ea"/>
                          <a:cs typeface="Sakkal Majalla" pitchFamily="2" charset="-78"/>
                        </a:rPr>
                        <a:t>الـمستوى </a:t>
                      </a:r>
                    </a:p>
                    <a:p>
                      <a:pPr algn="ctr" rtl="1"/>
                      <a:r>
                        <a:rPr lang="ar-DZ" sz="2800" b="1" kern="1200" dirty="0" smtClean="0">
                          <a:solidFill>
                            <a:schemeClr val="lt1"/>
                          </a:solidFill>
                          <a:latin typeface="Sakkal Majalla" pitchFamily="2" charset="-78"/>
                          <a:ea typeface="+mn-ea"/>
                          <a:cs typeface="Sakkal Majalla" pitchFamily="2" charset="-78"/>
                        </a:rPr>
                        <a:t>الوطني</a:t>
                      </a:r>
                      <a:endParaRPr lang="fr-FR" sz="2800" b="1" kern="1200" dirty="0" smtClean="0">
                        <a:solidFill>
                          <a:schemeClr val="lt1"/>
                        </a:solidFill>
                        <a:latin typeface="Sakkal Majalla" pitchFamily="2" charset="-78"/>
                        <a:ea typeface="+mn-ea"/>
                        <a:cs typeface="Sakkal Majalla" pitchFamily="2" charset="-78"/>
                      </a:endParaRPr>
                    </a:p>
                    <a:p>
                      <a:pPr algn="r" rtl="1"/>
                      <a:endParaRPr lang="fr-FR" dirty="0"/>
                    </a:p>
                  </a:txBody>
                  <a:tcPr anchor="ctr">
                    <a:solidFill>
                      <a:schemeClr val="accent1">
                        <a:lumMod val="50000"/>
                      </a:schemeClr>
                    </a:solidFill>
                  </a:tcPr>
                </a:tc>
              </a:tr>
              <a:tr h="1742405">
                <a:tc>
                  <a:txBody>
                    <a:bodyPr/>
                    <a:lstStyle/>
                    <a:p>
                      <a:pPr algn="r" rtl="1">
                        <a:buFontTx/>
                        <a:buChar char="-"/>
                      </a:pPr>
                      <a:r>
                        <a:rPr lang="ar-DZ" sz="2400" b="1" kern="1200" dirty="0" smtClean="0">
                          <a:solidFill>
                            <a:schemeClr val="dk1"/>
                          </a:solidFill>
                          <a:latin typeface="Sakkal Majalla" pitchFamily="2" charset="-78"/>
                          <a:ea typeface="+mn-ea"/>
                          <a:cs typeface="Sakkal Majalla" pitchFamily="2" charset="-78"/>
                        </a:rPr>
                        <a:t>نظم الحكم الـمحلية</a:t>
                      </a:r>
                    </a:p>
                    <a:p>
                      <a:pPr algn="r" rtl="1">
                        <a:buFontTx/>
                        <a:buChar char="-"/>
                      </a:pPr>
                      <a:r>
                        <a:rPr lang="ar-DZ" sz="2400" b="1" kern="1200" dirty="0" smtClean="0">
                          <a:solidFill>
                            <a:schemeClr val="dk1"/>
                          </a:solidFill>
                          <a:latin typeface="Sakkal Majalla" pitchFamily="2" charset="-78"/>
                          <a:ea typeface="+mn-ea"/>
                          <a:cs typeface="Sakkal Majalla" pitchFamily="2" charset="-78"/>
                        </a:rPr>
                        <a:t>أجهزة السياسات</a:t>
                      </a:r>
                      <a:r>
                        <a:rPr lang="ar-DZ" sz="2400" b="1" kern="1200" baseline="0" dirty="0" smtClean="0">
                          <a:solidFill>
                            <a:schemeClr val="dk1"/>
                          </a:solidFill>
                          <a:latin typeface="Sakkal Majalla" pitchFamily="2" charset="-78"/>
                          <a:ea typeface="+mn-ea"/>
                          <a:cs typeface="Sakkal Majalla" pitchFamily="2" charset="-78"/>
                        </a:rPr>
                        <a:t> والخدمات العامة الـمحلية...</a:t>
                      </a:r>
                      <a:endParaRPr lang="ar-DZ" sz="2400" b="1" kern="1200" dirty="0" smtClean="0">
                        <a:solidFill>
                          <a:schemeClr val="dk1"/>
                        </a:solidFill>
                        <a:latin typeface="Sakkal Majalla" pitchFamily="2" charset="-78"/>
                        <a:ea typeface="+mn-ea"/>
                        <a:cs typeface="Sakkal Majalla" pitchFamily="2" charset="-78"/>
                      </a:endParaRPr>
                    </a:p>
                  </a:txBody>
                  <a:tcPr/>
                </a:tc>
                <a:tc>
                  <a:txBody>
                    <a:bodyPr/>
                    <a:lstStyle/>
                    <a:p>
                      <a:pPr algn="r" rtl="1">
                        <a:buFontTx/>
                        <a:buChar char="-"/>
                      </a:pPr>
                      <a:r>
                        <a:rPr lang="ar-DZ" sz="2400" b="1" kern="1200" dirty="0" smtClean="0">
                          <a:solidFill>
                            <a:schemeClr val="dk1"/>
                          </a:solidFill>
                          <a:latin typeface="Sakkal Majalla" pitchFamily="2" charset="-78"/>
                          <a:ea typeface="+mn-ea"/>
                          <a:cs typeface="Sakkal Majalla" pitchFamily="2" charset="-78"/>
                        </a:rPr>
                        <a:t>الشركات الصغيرة/ الـمحلية</a:t>
                      </a:r>
                    </a:p>
                    <a:p>
                      <a:pPr algn="r" rtl="1">
                        <a:buFontTx/>
                        <a:buChar char="-"/>
                      </a:pPr>
                      <a:r>
                        <a:rPr lang="ar-DZ" sz="2400" b="1" kern="1200" dirty="0" smtClean="0">
                          <a:solidFill>
                            <a:schemeClr val="dk1"/>
                          </a:solidFill>
                          <a:latin typeface="Sakkal Majalla" pitchFamily="2" charset="-78"/>
                          <a:ea typeface="+mn-ea"/>
                          <a:cs typeface="Sakkal Majalla" pitchFamily="2" charset="-78"/>
                        </a:rPr>
                        <a:t>صغار التجار والحرفيين...</a:t>
                      </a:r>
                      <a:endParaRPr lang="fr-FR" sz="2400" b="1" kern="1200" dirty="0" smtClean="0">
                        <a:solidFill>
                          <a:schemeClr val="dk1"/>
                        </a:solidFill>
                        <a:latin typeface="Sakkal Majalla" pitchFamily="2" charset="-78"/>
                        <a:ea typeface="+mn-ea"/>
                        <a:cs typeface="Sakkal Majalla"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kern="1200" baseline="0" dirty="0" smtClean="0">
                          <a:solidFill>
                            <a:schemeClr val="dk1"/>
                          </a:solidFill>
                          <a:latin typeface="Sakkal Majalla" pitchFamily="2" charset="-78"/>
                          <a:ea typeface="+mn-ea"/>
                          <a:cs typeface="Sakkal Majalla" pitchFamily="2" charset="-78"/>
                        </a:rPr>
                        <a:t>فروع الـمنظمات غير الحكومية الـمرتبطة بالتشكيلات الاجتماعية الـمحلية</a:t>
                      </a:r>
                    </a:p>
                    <a:p>
                      <a:pPr marL="0" marR="0" indent="0" algn="r" defTabSz="914400" rtl="1" eaLnBrk="1" fontAlgn="auto" latinLnBrk="0" hangingPunct="1">
                        <a:lnSpc>
                          <a:spcPct val="100000"/>
                        </a:lnSpc>
                        <a:spcBef>
                          <a:spcPts val="0"/>
                        </a:spcBef>
                        <a:spcAft>
                          <a:spcPts val="0"/>
                        </a:spcAft>
                        <a:buClrTx/>
                        <a:buSzTx/>
                        <a:buFontTx/>
                        <a:buChar char="-"/>
                        <a:tabLst/>
                        <a:defRPr/>
                      </a:pPr>
                      <a:r>
                        <a:rPr lang="ar-DZ" sz="2400" b="1" kern="1200" baseline="0" dirty="0" smtClean="0">
                          <a:solidFill>
                            <a:schemeClr val="dk1"/>
                          </a:solidFill>
                          <a:latin typeface="Sakkal Majalla" pitchFamily="2" charset="-78"/>
                          <a:ea typeface="+mn-ea"/>
                          <a:cs typeface="Sakkal Majalla" pitchFamily="2" charset="-78"/>
                        </a:rPr>
                        <a:t>الـمؤسسات الدينية الـمحلية (الكنائس...)</a:t>
                      </a:r>
                    </a:p>
                    <a:p>
                      <a:pPr marL="0" marR="0" indent="0" algn="r" defTabSz="914400" rtl="1" eaLnBrk="1" fontAlgn="auto" latinLnBrk="0" hangingPunct="1">
                        <a:lnSpc>
                          <a:spcPct val="100000"/>
                        </a:lnSpc>
                        <a:spcBef>
                          <a:spcPts val="0"/>
                        </a:spcBef>
                        <a:spcAft>
                          <a:spcPts val="0"/>
                        </a:spcAft>
                        <a:buClrTx/>
                        <a:buSzTx/>
                        <a:buFontTx/>
                        <a:buChar char="-"/>
                        <a:tabLst/>
                        <a:defRPr/>
                      </a:pPr>
                      <a:endParaRPr lang="ar-DZ" sz="2400" b="1" kern="1200" baseline="0" dirty="0" smtClean="0">
                        <a:solidFill>
                          <a:schemeClr val="dk1"/>
                        </a:solidFill>
                        <a:latin typeface="Sakkal Majalla" pitchFamily="2" charset="-78"/>
                        <a:ea typeface="+mn-ea"/>
                        <a:cs typeface="Sakkal Majalla" pitchFamily="2" charset="-78"/>
                      </a:endParaRPr>
                    </a:p>
                  </a:txBody>
                  <a:tcPr/>
                </a:tc>
                <a:tc>
                  <a:txBody>
                    <a:bodyPr/>
                    <a:lstStyle/>
                    <a:p>
                      <a:pPr algn="ctr" rtl="1"/>
                      <a:r>
                        <a:rPr lang="ar-DZ" sz="2800" b="1" kern="1200" dirty="0" smtClean="0">
                          <a:solidFill>
                            <a:schemeClr val="lt1"/>
                          </a:solidFill>
                          <a:latin typeface="Sakkal Majalla" pitchFamily="2" charset="-78"/>
                          <a:ea typeface="+mn-ea"/>
                          <a:cs typeface="Sakkal Majalla" pitchFamily="2" charset="-78"/>
                        </a:rPr>
                        <a:t>الـمستوى </a:t>
                      </a:r>
                    </a:p>
                    <a:p>
                      <a:pPr algn="ctr" rtl="1"/>
                      <a:r>
                        <a:rPr lang="ar-DZ" sz="2800" b="1" kern="1200" dirty="0" smtClean="0">
                          <a:solidFill>
                            <a:schemeClr val="lt1"/>
                          </a:solidFill>
                          <a:latin typeface="Sakkal Majalla" pitchFamily="2" charset="-78"/>
                          <a:ea typeface="+mn-ea"/>
                          <a:cs typeface="Sakkal Majalla" pitchFamily="2" charset="-78"/>
                        </a:rPr>
                        <a:t>الـمحلي</a:t>
                      </a:r>
                      <a:endParaRPr lang="fr-FR" sz="2800" b="1" kern="1200" dirty="0" smtClean="0">
                        <a:solidFill>
                          <a:schemeClr val="lt1"/>
                        </a:solidFill>
                        <a:latin typeface="Sakkal Majalla" pitchFamily="2" charset="-78"/>
                        <a:ea typeface="+mn-ea"/>
                        <a:cs typeface="Sakkal Majalla" pitchFamily="2" charset="-78"/>
                      </a:endParaRPr>
                    </a:p>
                  </a:txBody>
                  <a:tcPr anchor="ctr">
                    <a:solidFill>
                      <a:schemeClr val="accent1">
                        <a:lumMod val="50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571480"/>
          <a:ext cx="8229600" cy="555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DBA99F2-52D8-446A-ADA8-56E4738E2790}"/>
                                            </p:graphicEl>
                                          </p:spTgt>
                                        </p:tgtEl>
                                        <p:attrNameLst>
                                          <p:attrName>style.visibility</p:attrName>
                                        </p:attrNameLst>
                                      </p:cBhvr>
                                      <p:to>
                                        <p:strVal val="visible"/>
                                      </p:to>
                                    </p:set>
                                    <p:animEffect transition="in" filter="fade">
                                      <p:cBhvr>
                                        <p:cTn id="7" dur="2000"/>
                                        <p:tgtEl>
                                          <p:spTgt spid="4">
                                            <p:graphicEl>
                                              <a:dgm id="{4DBA99F2-52D8-446A-ADA8-56E4738E27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75E42257-5738-478F-82AF-3814D9E83DD5}"/>
                                            </p:graphicEl>
                                          </p:spTgt>
                                        </p:tgtEl>
                                        <p:attrNameLst>
                                          <p:attrName>style.visibility</p:attrName>
                                        </p:attrNameLst>
                                      </p:cBhvr>
                                      <p:to>
                                        <p:strVal val="visible"/>
                                      </p:to>
                                    </p:set>
                                    <p:animEffect transition="in" filter="fade">
                                      <p:cBhvr>
                                        <p:cTn id="12" dur="2000"/>
                                        <p:tgtEl>
                                          <p:spTgt spid="4">
                                            <p:graphicEl>
                                              <a:dgm id="{75E42257-5738-478F-82AF-3814D9E83DD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C74F855-2F2F-4566-B466-4D03D99009E1}"/>
                                            </p:graphicEl>
                                          </p:spTgt>
                                        </p:tgtEl>
                                        <p:attrNameLst>
                                          <p:attrName>style.visibility</p:attrName>
                                        </p:attrNameLst>
                                      </p:cBhvr>
                                      <p:to>
                                        <p:strVal val="visible"/>
                                      </p:to>
                                    </p:set>
                                    <p:animEffect transition="in" filter="fade">
                                      <p:cBhvr>
                                        <p:cTn id="17" dur="2000"/>
                                        <p:tgtEl>
                                          <p:spTgt spid="4">
                                            <p:graphicEl>
                                              <a:dgm id="{3C74F855-2F2F-4566-B466-4D03D99009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7D3F137-3E17-4E9B-B555-A4E2B19E8837}"/>
                                            </p:graphicEl>
                                          </p:spTgt>
                                        </p:tgtEl>
                                        <p:attrNameLst>
                                          <p:attrName>style.visibility</p:attrName>
                                        </p:attrNameLst>
                                      </p:cBhvr>
                                      <p:to>
                                        <p:strVal val="visible"/>
                                      </p:to>
                                    </p:set>
                                    <p:animEffect transition="in" filter="fade">
                                      <p:cBhvr>
                                        <p:cTn id="22" dur="2000"/>
                                        <p:tgtEl>
                                          <p:spTgt spid="4">
                                            <p:graphicEl>
                                              <a:dgm id="{D7D3F137-3E17-4E9B-B555-A4E2B19E88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mages\networks1.jpg"/>
          <p:cNvPicPr>
            <a:picLocks noChangeAspect="1" noChangeArrowheads="1"/>
          </p:cNvPicPr>
          <p:nvPr/>
        </p:nvPicPr>
        <p:blipFill>
          <a:blip r:embed="rId3"/>
          <a:srcRect/>
          <a:stretch>
            <a:fillRect/>
          </a:stretch>
        </p:blipFill>
        <p:spPr bwMode="auto">
          <a:xfrm>
            <a:off x="285720" y="-12883"/>
            <a:ext cx="8643998" cy="6696027"/>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2957</TotalTime>
  <Words>1027</Words>
  <Application>Microsoft Office PowerPoint</Application>
  <PresentationFormat>Affichage à l'écran (4:3)</PresentationFormat>
  <Paragraphs>175</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  الـمنظمات غير الحكومية كفواعل ضمن شبكات وشراكات الحوكمة العالـمية NGOs in GG’s N&amp;Ps  محمــــــــــــــد حمـــــــــــــــشي قســــــــــــــــــــم العلــــــــــــــــــــــــوم السياسيـــــــة، جامعـــــــــــــــــــة أم البواقـــــــــــــــــــــي mohamchi@yahoo.fr</vt:lpstr>
      <vt:lpstr>Diapositive 2</vt:lpstr>
      <vt:lpstr>Diapositive 3</vt:lpstr>
      <vt:lpstr>Diapositive 4</vt:lpstr>
      <vt:lpstr>الشبـــــــــــــكات والشـــــــــــــــــــراكات N&amp;Ps  ”يمكن تعريف شبـــــــــــــــــكات وشــــــــــــــــــراكات السياسة العامة على أنها ترتيبات تعاونية طوعية، تقوم على إشراك الجماهير، منظمات الـمجتمع الـمدني و/أو القطاع الخاص التي تركز اهتمامها على مشاكل السياسة العامة. يمكن أن تتخذ الشبكات والشراكات شكلا مؤسساتيا بطريقة أو بأخرى. يتم إطلاق تسمية 'الشبــــــــــكات' على الترتيبات غير الرسمية وتسمية 'الشــــــــــــــــراكات' على أشكال التعــــــــاون التي تتسم بطابع مؤسساتي أكبر.“       (Steets, 2009: 124)</vt:lpstr>
      <vt:lpstr>لـماذا شبكات وشراكات الحوكمة العالـمية؟</vt:lpstr>
      <vt:lpstr>أين تظهر شبكات وشراكات الحوكمة العالـمية؟</vt:lpstr>
      <vt:lpstr>Diapositive 8</vt:lpstr>
      <vt:lpstr>Diapositive 9</vt:lpstr>
      <vt:lpstr>Diapositive 10</vt:lpstr>
      <vt:lpstr>Diapositive 11</vt:lpstr>
      <vt:lpstr>Diapositive 12</vt:lpstr>
      <vt:lpstr>وعـــود شــــبكات وشـــراكات الحوكمة العالـمية؟</vt:lpstr>
      <vt:lpstr>الفواعل غير الدولتية وموارد الحوكمة العالـمية: من (الفواعل) يتحكم في ماذا (الـموارد) ؟ الخانات الرمادية = تحكم محدود؛ الخانات السوداء = تحكم كبير (Dingwerth and Pattberg, 2009: 49)</vt:lpstr>
      <vt:lpstr>الشبكات والشراكات في دورة السياسات العامة العالـمية؟</vt:lpstr>
      <vt:lpstr>دور الـمنظمات غير الحكومية في شبكات وشراكات الحوكمة العالـمية؟</vt:lpstr>
      <vt:lpstr>استراتيجيات الـمنظمات غير الحكومية؟ </vt:lpstr>
      <vt:lpstr>تحديات شبكات وشراكات الحوكمة العالـمية وحدود دور الـمنظمات غير الحكومية؟</vt:lpstr>
      <vt:lpstr>التحــــــــــــــدي الـمعيــــــــــــــــــــــــاري؟</vt:lpstr>
      <vt:lpstr>الانحياز الجغــــــــرافــي؟ (geographical bias ?)</vt:lpstr>
      <vt:lpstr>تمثيل م غ ح خلال الاجتماع الوزاري لـمنظمة التجارة العالمية، دوحة 2001</vt:lpstr>
      <vt:lpstr>تمثيل م غ ح خلال الاجتماع الوزاري لمنظمة التجارة العالمية، كانكون 2003</vt:lpstr>
      <vt:lpstr>تمثيل م غ ح خلال الاجتماع الوزاري لـمنظمة التجارة العالمية، جنيف 2011</vt:lpstr>
      <vt:lpstr>تمثيل م غ ح خلال الاجتماع الوزاري لـمنظمة التجارة العالمية، بالي 2013</vt:lpstr>
      <vt:lpstr>إشكالية الإقصاء الـمزدوج فـي ش ش الحوكمة العالـمية؟</vt:lpstr>
      <vt:lpstr>الانحيــــــاز القطـــــاعي؟ (sectoral bias ?)</vt:lpstr>
      <vt:lpstr> بدلا عن الخاتمة !</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الـمنظمات غير الحكومية كفواعل ضمن  شبكات وشراكات الحوكمة العالـمية</dc:title>
  <dc:creator>sos</dc:creator>
  <cp:lastModifiedBy>sos</cp:lastModifiedBy>
  <cp:revision>194</cp:revision>
  <dcterms:created xsi:type="dcterms:W3CDTF">2014-05-01T18:45:28Z</dcterms:created>
  <dcterms:modified xsi:type="dcterms:W3CDTF">2014-05-04T00:06:10Z</dcterms:modified>
</cp:coreProperties>
</file>